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wdp" ContentType="image/vnd.ms-photo"/>
  <Default Extension="m4v" ContentType="video/unknown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notesSlides/notesSlide9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notesSlides/notesSlide13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ppt/drawings/drawing2.xml" ContentType="application/vnd.openxmlformats-officedocument.drawingml.chartshape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4.xml" ContentType="application/vnd.openxmlformats-officedocument.drawingml.chart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56"/>
  </p:notesMasterIdLst>
  <p:sldIdLst>
    <p:sldId id="256" r:id="rId2"/>
    <p:sldId id="257" r:id="rId3"/>
    <p:sldId id="258" r:id="rId4"/>
    <p:sldId id="320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261" r:id="rId21"/>
    <p:sldId id="280" r:id="rId22"/>
    <p:sldId id="337" r:id="rId23"/>
    <p:sldId id="336" r:id="rId24"/>
    <p:sldId id="285" r:id="rId25"/>
    <p:sldId id="311" r:id="rId26"/>
    <p:sldId id="286" r:id="rId27"/>
    <p:sldId id="312" r:id="rId28"/>
    <p:sldId id="313" r:id="rId29"/>
    <p:sldId id="314" r:id="rId30"/>
    <p:sldId id="262" r:id="rId31"/>
    <p:sldId id="298" r:id="rId32"/>
    <p:sldId id="299" r:id="rId33"/>
    <p:sldId id="317" r:id="rId34"/>
    <p:sldId id="304" r:id="rId35"/>
    <p:sldId id="302" r:id="rId36"/>
    <p:sldId id="303" r:id="rId37"/>
    <p:sldId id="300" r:id="rId38"/>
    <p:sldId id="272" r:id="rId39"/>
    <p:sldId id="308" r:id="rId40"/>
    <p:sldId id="307" r:id="rId41"/>
    <p:sldId id="305" r:id="rId42"/>
    <p:sldId id="309" r:id="rId43"/>
    <p:sldId id="265" r:id="rId44"/>
    <p:sldId id="275" r:id="rId45"/>
    <p:sldId id="278" r:id="rId46"/>
    <p:sldId id="277" r:id="rId47"/>
    <p:sldId id="306" r:id="rId48"/>
    <p:sldId id="319" r:id="rId49"/>
    <p:sldId id="279" r:id="rId50"/>
    <p:sldId id="318" r:id="rId51"/>
    <p:sldId id="310" r:id="rId52"/>
    <p:sldId id="266" r:id="rId53"/>
    <p:sldId id="267" r:id="rId54"/>
    <p:sldId id="268" r:id="rId5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138" autoAdjust="0"/>
    <p:restoredTop sz="87524" autoAdjust="0"/>
  </p:normalViewPr>
  <p:slideViewPr>
    <p:cSldViewPr>
      <p:cViewPr varScale="1">
        <p:scale>
          <a:sx n="68" d="100"/>
          <a:sy n="68" d="100"/>
        </p:scale>
        <p:origin x="-123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research\Documents\sketch\Data\DrawingStyleStudyData\Adaptive%20Recognizer%20Data.xlsx" TargetMode="Externa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chartUserShapes" Target="../drawings/drawing2.xml"/><Relationship Id="rId2" Type="http://schemas.openxmlformats.org/officeDocument/2006/relationships/package" Target="../embeddings/Microsoft_Excel_Worksheet2.xlsx"/><Relationship Id="rId1" Type="http://schemas.openxmlformats.org/officeDocument/2006/relationships/themeOverride" Target="../theme/themeOverride1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Shape</a:t>
            </a:r>
            <a:r>
              <a:rPr lang="en-US" baseline="0"/>
              <a:t> Recognition Results</a:t>
            </a:r>
            <a:endParaRPr lang="en-US"/>
          </a:p>
        </c:rich>
      </c:tx>
      <c:layout/>
      <c:overlay val="0"/>
    </c:title>
    <c:autoTitleDeleted val="0"/>
    <c:plotArea>
      <c:layout>
        <c:manualLayout>
          <c:layoutTarget val="inner"/>
          <c:xMode val="edge"/>
          <c:yMode val="edge"/>
          <c:x val="0.33680407596109307"/>
          <c:y val="0.13125099851648978"/>
          <c:w val="0.59819032731202715"/>
          <c:h val="0.6742836357411845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</c:spPr>
          <c:invertIfNegative val="0"/>
          <c:dLbls>
            <c:txPr>
              <a:bodyPr/>
              <a:lstStyle/>
              <a:p>
                <a:pPr>
                  <a:defRPr sz="1200"/>
                </a:pPr>
                <a:endParaRPr lang="en-US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Sheet1!$A$2:$A$3</c:f>
              <c:strCache>
                <c:ptCount val="2"/>
                <c:pt idx="0">
                  <c:v>Combination Recognizer</c:v>
                </c:pt>
                <c:pt idx="1">
                  <c:v>Image Recongizer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31.5</c:v>
                </c:pt>
                <c:pt idx="1">
                  <c:v>85.9</c:v>
                </c:pt>
              </c:numCache>
            </c:numRef>
          </c:val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44968960"/>
        <c:axId val="45000576"/>
      </c:barChart>
      <c:catAx>
        <c:axId val="44968960"/>
        <c:scaling>
          <c:orientation val="minMax"/>
        </c:scaling>
        <c:delete val="0"/>
        <c:axPos val="l"/>
        <c:majorTickMark val="out"/>
        <c:minorTickMark val="none"/>
        <c:tickLblPos val="nextTo"/>
        <c:spPr>
          <a:solidFill>
            <a:schemeClr val="bg1"/>
          </a:solidFill>
        </c:spPr>
        <c:crossAx val="45000576"/>
        <c:crosses val="autoZero"/>
        <c:auto val="1"/>
        <c:lblAlgn val="ctr"/>
        <c:lblOffset val="100"/>
        <c:noMultiLvlLbl val="0"/>
      </c:catAx>
      <c:valAx>
        <c:axId val="45000576"/>
        <c:scaling>
          <c:orientation val="minMax"/>
          <c:max val="100"/>
        </c:scaling>
        <c:delete val="0"/>
        <c:axPos val="b"/>
        <c:majorGridlines/>
        <c:numFmt formatCode="General" sourceLinked="1"/>
        <c:majorTickMark val="out"/>
        <c:minorTickMark val="none"/>
        <c:tickLblPos val="nextTo"/>
        <c:crossAx val="44968960"/>
        <c:crosses val="autoZero"/>
        <c:crossBetween val="between"/>
      </c:valAx>
    </c:plotArea>
    <c:plotVisOnly val="1"/>
    <c:dispBlanksAs val="gap"/>
    <c:showDLblsOverMax val="0"/>
  </c:chart>
  <c:spPr>
    <a:solidFill>
      <a:schemeClr val="bg1"/>
    </a:solidFill>
    <a:ln w="190500">
      <a:solidFill>
        <a:schemeClr val="bg1">
          <a:lumMod val="85000"/>
        </a:schemeClr>
      </a:solidFill>
      <a:miter lim="800000"/>
    </a:ln>
  </c:spPr>
  <c:externalData r:id="rId1">
    <c:autoUpdate val="0"/>
  </c:externalData>
  <c:userShapes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9.825316672372475E-2"/>
          <c:y val="3.1940390784485274E-2"/>
          <c:w val="0.87512552778728747"/>
          <c:h val="0.82750518027351849"/>
        </c:manualLayout>
      </c:layout>
      <c:lineChart>
        <c:grouping val="standard"/>
        <c:varyColors val="0"/>
        <c:ser>
          <c:idx val="1"/>
          <c:order val="0"/>
          <c:tx>
            <c:strRef>
              <c:f>Sheet1!$B$1</c:f>
              <c:strCache>
                <c:ptCount val="1"/>
                <c:pt idx="0">
                  <c:v>User 1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0.58064516129032295</c:v>
                </c:pt>
                <c:pt idx="1">
                  <c:v>0.58064516129032295</c:v>
                </c:pt>
                <c:pt idx="2">
                  <c:v>0.6</c:v>
                </c:pt>
                <c:pt idx="3">
                  <c:v>0.63333333333333297</c:v>
                </c:pt>
                <c:pt idx="4">
                  <c:v>0.63333333333333297</c:v>
                </c:pt>
                <c:pt idx="5">
                  <c:v>0.65517241379310298</c:v>
                </c:pt>
                <c:pt idx="6">
                  <c:v>0.75</c:v>
                </c:pt>
                <c:pt idx="7">
                  <c:v>0.71428571428571397</c:v>
                </c:pt>
                <c:pt idx="8">
                  <c:v>0.71428571428571397</c:v>
                </c:pt>
                <c:pt idx="9">
                  <c:v>0.74074074074074103</c:v>
                </c:pt>
                <c:pt idx="10">
                  <c:v>0.85185185185185197</c:v>
                </c:pt>
                <c:pt idx="11">
                  <c:v>0.84615384615384603</c:v>
                </c:pt>
                <c:pt idx="12">
                  <c:v>0.88</c:v>
                </c:pt>
                <c:pt idx="13">
                  <c:v>0.92</c:v>
                </c:pt>
                <c:pt idx="14">
                  <c:v>0.91666666666666696</c:v>
                </c:pt>
                <c:pt idx="15">
                  <c:v>0.91666666666666696</c:v>
                </c:pt>
                <c:pt idx="16">
                  <c:v>0.95652173913043503</c:v>
                </c:pt>
              </c:numCache>
            </c:numRef>
          </c:val>
          <c:smooth val="0"/>
        </c:ser>
        <c:ser>
          <c:idx val="0"/>
          <c:order val="1"/>
          <c:tx>
            <c:strRef>
              <c:f>Sheet1!$D$1</c:f>
              <c:strCache>
                <c:ptCount val="1"/>
                <c:pt idx="0">
                  <c:v>User 2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Sheet1!$D$2:$D$18</c:f>
              <c:numCache>
                <c:formatCode>General</c:formatCode>
                <c:ptCount val="17"/>
                <c:pt idx="0">
                  <c:v>0.707317073170732</c:v>
                </c:pt>
                <c:pt idx="1">
                  <c:v>0.72499999999999998</c:v>
                </c:pt>
                <c:pt idx="2">
                  <c:v>0.84615384615384603</c:v>
                </c:pt>
                <c:pt idx="3">
                  <c:v>0.92307692307692302</c:v>
                </c:pt>
                <c:pt idx="4">
                  <c:v>0.92307692307692302</c:v>
                </c:pt>
                <c:pt idx="5">
                  <c:v>0.92105263157894701</c:v>
                </c:pt>
                <c:pt idx="6">
                  <c:v>0.92105263157894701</c:v>
                </c:pt>
                <c:pt idx="7">
                  <c:v>0.94594594594594605</c:v>
                </c:pt>
                <c:pt idx="8">
                  <c:v>0.94594594594594605</c:v>
                </c:pt>
                <c:pt idx="9">
                  <c:v>0.97222222222222199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Sheet1!$F$1</c:f>
              <c:strCache>
                <c:ptCount val="1"/>
                <c:pt idx="0">
                  <c:v>User 3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Sheet1!$F$2:$F$12</c:f>
              <c:numCache>
                <c:formatCode>General</c:formatCode>
                <c:ptCount val="11"/>
                <c:pt idx="0">
                  <c:v>0.59375</c:v>
                </c:pt>
                <c:pt idx="1">
                  <c:v>0.65625</c:v>
                </c:pt>
                <c:pt idx="2">
                  <c:v>0.75</c:v>
                </c:pt>
                <c:pt idx="3">
                  <c:v>0.83870967741935498</c:v>
                </c:pt>
                <c:pt idx="4">
                  <c:v>0.9</c:v>
                </c:pt>
                <c:pt idx="5">
                  <c:v>0.93333333333333302</c:v>
                </c:pt>
                <c:pt idx="6">
                  <c:v>0.89655172413793105</c:v>
                </c:pt>
                <c:pt idx="7">
                  <c:v>0.931034482758621</c:v>
                </c:pt>
                <c:pt idx="8">
                  <c:v>0.931034482758621</c:v>
                </c:pt>
                <c:pt idx="9">
                  <c:v>1</c:v>
                </c:pt>
              </c:numCache>
            </c:numRef>
          </c:val>
          <c:smooth val="0"/>
        </c:ser>
        <c:ser>
          <c:idx val="3"/>
          <c:order val="3"/>
          <c:tx>
            <c:strRef>
              <c:f>Sheet1!$H$1</c:f>
              <c:strCache>
                <c:ptCount val="1"/>
                <c:pt idx="0">
                  <c:v>User 4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Sheet1!$H$2:$H$25</c:f>
              <c:numCache>
                <c:formatCode>General</c:formatCode>
                <c:ptCount val="24"/>
                <c:pt idx="0">
                  <c:v>0.57499999999999996</c:v>
                </c:pt>
                <c:pt idx="1">
                  <c:v>0.61538461538461497</c:v>
                </c:pt>
                <c:pt idx="2">
                  <c:v>0.64102564102564097</c:v>
                </c:pt>
                <c:pt idx="3">
                  <c:v>0.65789473684210498</c:v>
                </c:pt>
                <c:pt idx="4">
                  <c:v>0.65789473684210498</c:v>
                </c:pt>
                <c:pt idx="5">
                  <c:v>0.65789473684210498</c:v>
                </c:pt>
                <c:pt idx="6">
                  <c:v>0.67567567567567599</c:v>
                </c:pt>
                <c:pt idx="7">
                  <c:v>0.70270270270270296</c:v>
                </c:pt>
                <c:pt idx="8">
                  <c:v>0.77777777777777801</c:v>
                </c:pt>
                <c:pt idx="9">
                  <c:v>0.77142857142857102</c:v>
                </c:pt>
                <c:pt idx="10">
                  <c:v>0.77142857142857102</c:v>
                </c:pt>
                <c:pt idx="11">
                  <c:v>0.79411764705882304</c:v>
                </c:pt>
                <c:pt idx="12">
                  <c:v>0.79411764705882304</c:v>
                </c:pt>
                <c:pt idx="13">
                  <c:v>0.79411764705882304</c:v>
                </c:pt>
                <c:pt idx="14">
                  <c:v>0.72727272727272696</c:v>
                </c:pt>
                <c:pt idx="15">
                  <c:v>0.78787878787878796</c:v>
                </c:pt>
                <c:pt idx="16">
                  <c:v>0.84375</c:v>
                </c:pt>
                <c:pt idx="17">
                  <c:v>0.8125</c:v>
                </c:pt>
                <c:pt idx="18">
                  <c:v>0.83870967741935498</c:v>
                </c:pt>
                <c:pt idx="19">
                  <c:v>0.83870967741935498</c:v>
                </c:pt>
                <c:pt idx="20">
                  <c:v>0.86666666666666703</c:v>
                </c:pt>
                <c:pt idx="21">
                  <c:v>0.9</c:v>
                </c:pt>
                <c:pt idx="22">
                  <c:v>0.89655172413793105</c:v>
                </c:pt>
                <c:pt idx="23">
                  <c:v>0.931034482758621</c:v>
                </c:pt>
              </c:numCache>
            </c:numRef>
          </c:val>
          <c:smooth val="0"/>
        </c:ser>
        <c:ser>
          <c:idx val="4"/>
          <c:order val="4"/>
          <c:tx>
            <c:strRef>
              <c:f>Sheet1!$J$1</c:f>
              <c:strCache>
                <c:ptCount val="1"/>
                <c:pt idx="0">
                  <c:v>User 5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Sheet1!$J$2:$J$25</c:f>
              <c:numCache>
                <c:formatCode>General</c:formatCode>
                <c:ptCount val="24"/>
                <c:pt idx="0">
                  <c:v>0.625</c:v>
                </c:pt>
                <c:pt idx="1">
                  <c:v>0.72499999999999998</c:v>
                </c:pt>
                <c:pt idx="2">
                  <c:v>0.77500000000000002</c:v>
                </c:pt>
                <c:pt idx="3">
                  <c:v>0.76923076923076905</c:v>
                </c:pt>
                <c:pt idx="4">
                  <c:v>0.79487179487179505</c:v>
                </c:pt>
                <c:pt idx="5">
                  <c:v>0.78947368421052599</c:v>
                </c:pt>
                <c:pt idx="6">
                  <c:v>0.83783783783783805</c:v>
                </c:pt>
                <c:pt idx="7">
                  <c:v>0.91891891891891897</c:v>
                </c:pt>
                <c:pt idx="8">
                  <c:v>0.91891891891891897</c:v>
                </c:pt>
                <c:pt idx="9">
                  <c:v>0.88888888888888895</c:v>
                </c:pt>
                <c:pt idx="10">
                  <c:v>0.94444444444444398</c:v>
                </c:pt>
                <c:pt idx="11">
                  <c:v>0.94285714285714295</c:v>
                </c:pt>
                <c:pt idx="12">
                  <c:v>0.94285714285714295</c:v>
                </c:pt>
                <c:pt idx="13">
                  <c:v>0.97058823529411797</c:v>
                </c:pt>
                <c:pt idx="14">
                  <c:v>0.85294117647058798</c:v>
                </c:pt>
                <c:pt idx="15">
                  <c:v>0.90909090909090895</c:v>
                </c:pt>
                <c:pt idx="16">
                  <c:v>0.96969696969696995</c:v>
                </c:pt>
                <c:pt idx="17">
                  <c:v>1</c:v>
                </c:pt>
              </c:numCache>
            </c:numRef>
          </c:val>
          <c:smooth val="0"/>
        </c:ser>
        <c:ser>
          <c:idx val="5"/>
          <c:order val="5"/>
          <c:tx>
            <c:strRef>
              <c:f>Sheet1!$L$1</c:f>
              <c:strCache>
                <c:ptCount val="1"/>
                <c:pt idx="0">
                  <c:v>User 6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Sheet1!$L$2:$L$16</c:f>
              <c:numCache>
                <c:formatCode>General</c:formatCode>
                <c:ptCount val="15"/>
                <c:pt idx="0">
                  <c:v>0.72499999999999998</c:v>
                </c:pt>
                <c:pt idx="1">
                  <c:v>0.875</c:v>
                </c:pt>
                <c:pt idx="2">
                  <c:v>0.9</c:v>
                </c:pt>
                <c:pt idx="3">
                  <c:v>0.92307692307692302</c:v>
                </c:pt>
                <c:pt idx="4">
                  <c:v>0.86842105263157898</c:v>
                </c:pt>
                <c:pt idx="5">
                  <c:v>0.86842105263157898</c:v>
                </c:pt>
                <c:pt idx="6">
                  <c:v>0.92105263157894701</c:v>
                </c:pt>
                <c:pt idx="7">
                  <c:v>0.91891891891891897</c:v>
                </c:pt>
                <c:pt idx="8">
                  <c:v>0.97297297297297303</c:v>
                </c:pt>
                <c:pt idx="9">
                  <c:v>0.94444444444444398</c:v>
                </c:pt>
                <c:pt idx="10">
                  <c:v>0.97142857142857097</c:v>
                </c:pt>
                <c:pt idx="11">
                  <c:v>0.97142857142857097</c:v>
                </c:pt>
              </c:numCache>
            </c:numRef>
          </c:val>
          <c:smooth val="0"/>
        </c:ser>
        <c:ser>
          <c:idx val="6"/>
          <c:order val="6"/>
          <c:tx>
            <c:strRef>
              <c:f>Sheet1!$N$1</c:f>
              <c:strCache>
                <c:ptCount val="1"/>
                <c:pt idx="0">
                  <c:v>User 7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Sheet1!$N$2:$N$23</c:f>
              <c:numCache>
                <c:formatCode>General</c:formatCode>
                <c:ptCount val="22"/>
                <c:pt idx="0">
                  <c:v>0.46875</c:v>
                </c:pt>
                <c:pt idx="1">
                  <c:v>0.64516129032258096</c:v>
                </c:pt>
                <c:pt idx="2">
                  <c:v>0.56666666666666698</c:v>
                </c:pt>
                <c:pt idx="3">
                  <c:v>0.56666666666666698</c:v>
                </c:pt>
                <c:pt idx="4">
                  <c:v>0.72413793103448298</c:v>
                </c:pt>
                <c:pt idx="5">
                  <c:v>0.75862068965517204</c:v>
                </c:pt>
                <c:pt idx="6">
                  <c:v>0.78571428571428603</c:v>
                </c:pt>
                <c:pt idx="7">
                  <c:v>0.78571428571428603</c:v>
                </c:pt>
                <c:pt idx="8">
                  <c:v>0.81481481481481499</c:v>
                </c:pt>
                <c:pt idx="9">
                  <c:v>0.85185185185185197</c:v>
                </c:pt>
                <c:pt idx="10">
                  <c:v>0.85185185185185197</c:v>
                </c:pt>
                <c:pt idx="11">
                  <c:v>0.92307692307692302</c:v>
                </c:pt>
                <c:pt idx="12">
                  <c:v>0.92</c:v>
                </c:pt>
                <c:pt idx="13">
                  <c:v>0.92</c:v>
                </c:pt>
                <c:pt idx="14">
                  <c:v>0.95833333333333304</c:v>
                </c:pt>
              </c:numCache>
            </c:numRef>
          </c:val>
          <c:smooth val="0"/>
        </c:ser>
        <c:ser>
          <c:idx val="7"/>
          <c:order val="7"/>
          <c:tx>
            <c:strRef>
              <c:f>Sheet1!$P$1</c:f>
              <c:strCache>
                <c:ptCount val="1"/>
                <c:pt idx="0">
                  <c:v>User 8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Sheet1!$P$2:$P$25</c:f>
              <c:numCache>
                <c:formatCode>General</c:formatCode>
                <c:ptCount val="24"/>
                <c:pt idx="0">
                  <c:v>0.394736842105263</c:v>
                </c:pt>
                <c:pt idx="1">
                  <c:v>0.40540540540540498</c:v>
                </c:pt>
                <c:pt idx="2">
                  <c:v>0.51351351351351304</c:v>
                </c:pt>
                <c:pt idx="3">
                  <c:v>0.5</c:v>
                </c:pt>
                <c:pt idx="4">
                  <c:v>0.51428571428571401</c:v>
                </c:pt>
                <c:pt idx="5">
                  <c:v>0.628571428571429</c:v>
                </c:pt>
                <c:pt idx="6">
                  <c:v>0.628571428571429</c:v>
                </c:pt>
                <c:pt idx="7">
                  <c:v>0.67647058823529405</c:v>
                </c:pt>
                <c:pt idx="8">
                  <c:v>0.63636363636363602</c:v>
                </c:pt>
                <c:pt idx="9">
                  <c:v>0.66666666666666696</c:v>
                </c:pt>
                <c:pt idx="10">
                  <c:v>0.66666666666666696</c:v>
                </c:pt>
                <c:pt idx="11">
                  <c:v>0.6875</c:v>
                </c:pt>
                <c:pt idx="12">
                  <c:v>0.78125</c:v>
                </c:pt>
                <c:pt idx="13">
                  <c:v>0.77419354838709697</c:v>
                </c:pt>
                <c:pt idx="14">
                  <c:v>0.83870967741935498</c:v>
                </c:pt>
                <c:pt idx="15">
                  <c:v>0.83333333333333304</c:v>
                </c:pt>
                <c:pt idx="16">
                  <c:v>0.86206896551724099</c:v>
                </c:pt>
                <c:pt idx="17">
                  <c:v>0.86206896551724099</c:v>
                </c:pt>
                <c:pt idx="18">
                  <c:v>0.89285714285714302</c:v>
                </c:pt>
                <c:pt idx="19">
                  <c:v>0.89285714285714302</c:v>
                </c:pt>
                <c:pt idx="20">
                  <c:v>0.96296296296296302</c:v>
                </c:pt>
                <c:pt idx="21">
                  <c:v>0.96296296296296302</c:v>
                </c:pt>
              </c:numCache>
            </c:numRef>
          </c:val>
          <c:smooth val="0"/>
        </c:ser>
        <c:ser>
          <c:idx val="8"/>
          <c:order val="8"/>
          <c:tx>
            <c:strRef>
              <c:f>Sheet1!$R$1</c:f>
              <c:strCache>
                <c:ptCount val="1"/>
                <c:pt idx="0">
                  <c:v>User 9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Sheet1!$R$2:$R$13</c:f>
              <c:numCache>
                <c:formatCode>General</c:formatCode>
                <c:ptCount val="12"/>
                <c:pt idx="0">
                  <c:v>0.84615384615384603</c:v>
                </c:pt>
                <c:pt idx="1">
                  <c:v>0.81578947368421095</c:v>
                </c:pt>
                <c:pt idx="2">
                  <c:v>0.81081081081081097</c:v>
                </c:pt>
                <c:pt idx="3">
                  <c:v>0.86486486486486502</c:v>
                </c:pt>
                <c:pt idx="4">
                  <c:v>0.91666666666666696</c:v>
                </c:pt>
                <c:pt idx="5">
                  <c:v>0.91666666666666696</c:v>
                </c:pt>
                <c:pt idx="6">
                  <c:v>0.91666666666666696</c:v>
                </c:pt>
                <c:pt idx="7">
                  <c:v>0.94285714285714295</c:v>
                </c:pt>
                <c:pt idx="8">
                  <c:v>0.94285714285714295</c:v>
                </c:pt>
                <c:pt idx="9">
                  <c:v>0.94117647058823495</c:v>
                </c:pt>
                <c:pt idx="10">
                  <c:v>0.94117647058823495</c:v>
                </c:pt>
                <c:pt idx="11">
                  <c:v>0.939393939393939</c:v>
                </c:pt>
              </c:numCache>
            </c:numRef>
          </c:val>
          <c:smooth val="0"/>
        </c:ser>
        <c:ser>
          <c:idx val="9"/>
          <c:order val="9"/>
          <c:tx>
            <c:strRef>
              <c:f>Sheet1!$T$1</c:f>
              <c:strCache>
                <c:ptCount val="1"/>
                <c:pt idx="0">
                  <c:v>User 10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Sheet1!$T$2:$T$19</c:f>
              <c:numCache>
                <c:formatCode>General</c:formatCode>
                <c:ptCount val="18"/>
                <c:pt idx="0">
                  <c:v>0.70967741935483897</c:v>
                </c:pt>
                <c:pt idx="1">
                  <c:v>0.74193548387096797</c:v>
                </c:pt>
                <c:pt idx="2">
                  <c:v>0.74193548387096797</c:v>
                </c:pt>
                <c:pt idx="3">
                  <c:v>0.8</c:v>
                </c:pt>
                <c:pt idx="4">
                  <c:v>0.8</c:v>
                </c:pt>
                <c:pt idx="5">
                  <c:v>0.79310344827586199</c:v>
                </c:pt>
                <c:pt idx="6">
                  <c:v>0.82142857142857095</c:v>
                </c:pt>
                <c:pt idx="7">
                  <c:v>0.85714285714285698</c:v>
                </c:pt>
                <c:pt idx="8">
                  <c:v>0.85185185185185197</c:v>
                </c:pt>
                <c:pt idx="9">
                  <c:v>0.85185185185185197</c:v>
                </c:pt>
                <c:pt idx="10">
                  <c:v>0.85185185185185197</c:v>
                </c:pt>
                <c:pt idx="11">
                  <c:v>0.88461538461538503</c:v>
                </c:pt>
                <c:pt idx="12">
                  <c:v>0.92</c:v>
                </c:pt>
                <c:pt idx="13">
                  <c:v>0.92</c:v>
                </c:pt>
                <c:pt idx="14">
                  <c:v>0.95833333333333304</c:v>
                </c:pt>
              </c:numCache>
            </c:numRef>
          </c:val>
          <c:smooth val="0"/>
        </c:ser>
        <c:ser>
          <c:idx val="10"/>
          <c:order val="10"/>
          <c:tx>
            <c:strRef>
              <c:f>Sheet1!$V$1</c:f>
              <c:strCache>
                <c:ptCount val="1"/>
                <c:pt idx="0">
                  <c:v>User 11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Sheet1!$V$2:$V$13</c:f>
              <c:numCache>
                <c:formatCode>General</c:formatCode>
                <c:ptCount val="12"/>
                <c:pt idx="0">
                  <c:v>0.80487804878048796</c:v>
                </c:pt>
                <c:pt idx="1">
                  <c:v>0.82499999999999996</c:v>
                </c:pt>
                <c:pt idx="2">
                  <c:v>0.875</c:v>
                </c:pt>
                <c:pt idx="3">
                  <c:v>0.82051282051282004</c:v>
                </c:pt>
                <c:pt idx="4">
                  <c:v>0.84210526315789502</c:v>
                </c:pt>
                <c:pt idx="5">
                  <c:v>0.89473684210526305</c:v>
                </c:pt>
                <c:pt idx="6">
                  <c:v>0.89473684210526305</c:v>
                </c:pt>
                <c:pt idx="7">
                  <c:v>0.94594594594594605</c:v>
                </c:pt>
                <c:pt idx="8">
                  <c:v>0.94594594594594605</c:v>
                </c:pt>
                <c:pt idx="9">
                  <c:v>0.97222222222222199</c:v>
                </c:pt>
              </c:numCache>
            </c:numRef>
          </c:val>
          <c:smooth val="0"/>
        </c:ser>
        <c:ser>
          <c:idx val="11"/>
          <c:order val="11"/>
          <c:tx>
            <c:strRef>
              <c:f>Sheet1!$X$1</c:f>
              <c:strCache>
                <c:ptCount val="1"/>
                <c:pt idx="0">
                  <c:v>User 12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Sheet1!$X$2:$X$17</c:f>
              <c:numCache>
                <c:formatCode>General</c:formatCode>
                <c:ptCount val="16"/>
                <c:pt idx="0">
                  <c:v>0.58823529411764697</c:v>
                </c:pt>
                <c:pt idx="1">
                  <c:v>0.66666666666666696</c:v>
                </c:pt>
                <c:pt idx="2">
                  <c:v>0.78787878787878796</c:v>
                </c:pt>
                <c:pt idx="3">
                  <c:v>0.84848484848484895</c:v>
                </c:pt>
                <c:pt idx="4">
                  <c:v>0.90625</c:v>
                </c:pt>
                <c:pt idx="5">
                  <c:v>0.87096774193548399</c:v>
                </c:pt>
                <c:pt idx="6">
                  <c:v>0.93548387096774199</c:v>
                </c:pt>
                <c:pt idx="7">
                  <c:v>0.93333333333333302</c:v>
                </c:pt>
                <c:pt idx="8">
                  <c:v>0.93333333333333302</c:v>
                </c:pt>
                <c:pt idx="9">
                  <c:v>0.9</c:v>
                </c:pt>
                <c:pt idx="10">
                  <c:v>0.931034482758621</c:v>
                </c:pt>
                <c:pt idx="11">
                  <c:v>0.92857142857142905</c:v>
                </c:pt>
                <c:pt idx="12">
                  <c:v>0.96428571428571397</c:v>
                </c:pt>
              </c:numCache>
            </c:numRef>
          </c:val>
          <c:smooth val="0"/>
        </c:ser>
        <c:ser>
          <c:idx val="12"/>
          <c:order val="12"/>
          <c:tx>
            <c:strRef>
              <c:f>Sheet1!$Z$1</c:f>
              <c:strCache>
                <c:ptCount val="1"/>
                <c:pt idx="0">
                  <c:v>User 13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Sheet1!$Z$2:$Z$9</c:f>
              <c:numCache>
                <c:formatCode>General</c:formatCode>
                <c:ptCount val="8"/>
                <c:pt idx="0">
                  <c:v>0.71875</c:v>
                </c:pt>
                <c:pt idx="1">
                  <c:v>0.78125</c:v>
                </c:pt>
                <c:pt idx="2">
                  <c:v>0.78125</c:v>
                </c:pt>
                <c:pt idx="3">
                  <c:v>0.77419354838709697</c:v>
                </c:pt>
                <c:pt idx="4">
                  <c:v>0.83333333333333304</c:v>
                </c:pt>
                <c:pt idx="5">
                  <c:v>0.83333333333333304</c:v>
                </c:pt>
                <c:pt idx="6">
                  <c:v>0.86206896551724099</c:v>
                </c:pt>
                <c:pt idx="7">
                  <c:v>0.86206896551724099</c:v>
                </c:pt>
              </c:numCache>
            </c:numRef>
          </c:val>
          <c:smooth val="0"/>
        </c:ser>
        <c:ser>
          <c:idx val="13"/>
          <c:order val="13"/>
          <c:tx>
            <c:strRef>
              <c:f>Sheet1!$AB$1</c:f>
              <c:strCache>
                <c:ptCount val="1"/>
                <c:pt idx="0">
                  <c:v>User 14 Accuracy</c:v>
                </c:pt>
              </c:strCache>
            </c:strRef>
          </c:tx>
          <c:spPr>
            <a:ln w="12700"/>
          </c:spPr>
          <c:marker>
            <c:symbol val="circle"/>
            <c:size val="5"/>
          </c:marke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Sheet1!$AB$2:$AB$15</c:f>
              <c:numCache>
                <c:formatCode>General</c:formatCode>
                <c:ptCount val="14"/>
                <c:pt idx="0">
                  <c:v>0.65625</c:v>
                </c:pt>
                <c:pt idx="1">
                  <c:v>0.625</c:v>
                </c:pt>
                <c:pt idx="2">
                  <c:v>0.70967741935483897</c:v>
                </c:pt>
                <c:pt idx="3">
                  <c:v>0.74193548387096797</c:v>
                </c:pt>
                <c:pt idx="4">
                  <c:v>0.76666666666666705</c:v>
                </c:pt>
                <c:pt idx="5">
                  <c:v>0.76666666666666705</c:v>
                </c:pt>
                <c:pt idx="6">
                  <c:v>0.79310344827586199</c:v>
                </c:pt>
                <c:pt idx="7">
                  <c:v>0.79310344827586199</c:v>
                </c:pt>
                <c:pt idx="8">
                  <c:v>0.78571428571428603</c:v>
                </c:pt>
                <c:pt idx="9">
                  <c:v>0.82142857142857095</c:v>
                </c:pt>
                <c:pt idx="10">
                  <c:v>0.85185185185185197</c:v>
                </c:pt>
                <c:pt idx="11">
                  <c:v>0.84615384615384603</c:v>
                </c:pt>
                <c:pt idx="12">
                  <c:v>0.84615384615384603</c:v>
                </c:pt>
                <c:pt idx="13">
                  <c:v>0.84615384615384603</c:v>
                </c:pt>
              </c:numCache>
            </c:numRef>
          </c:val>
          <c:smooth val="0"/>
        </c:ser>
        <c:ser>
          <c:idx val="14"/>
          <c:order val="14"/>
          <c:tx>
            <c:strRef>
              <c:f>Sheet1!$AD$1</c:f>
              <c:strCache>
                <c:ptCount val="1"/>
                <c:pt idx="0">
                  <c:v>User 15 Accuracy</c:v>
                </c:pt>
              </c:strCache>
            </c:strRef>
          </c:tx>
          <c:spPr>
            <a:ln w="12700"/>
          </c:spPr>
          <c:cat>
            <c:numRef>
              <c:f>Sheet1!$A$2:$A$26</c:f>
              <c:numCache>
                <c:formatCode>General</c:formatCode>
                <c:ptCount val="25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  <c:pt idx="7">
                  <c:v>8</c:v>
                </c:pt>
                <c:pt idx="8">
                  <c:v>9</c:v>
                </c:pt>
                <c:pt idx="9">
                  <c:v>10</c:v>
                </c:pt>
                <c:pt idx="10">
                  <c:v>11</c:v>
                </c:pt>
                <c:pt idx="11">
                  <c:v>12</c:v>
                </c:pt>
                <c:pt idx="12">
                  <c:v>13</c:v>
                </c:pt>
                <c:pt idx="13">
                  <c:v>14</c:v>
                </c:pt>
                <c:pt idx="14">
                  <c:v>15</c:v>
                </c:pt>
                <c:pt idx="15">
                  <c:v>16</c:v>
                </c:pt>
                <c:pt idx="16">
                  <c:v>17</c:v>
                </c:pt>
                <c:pt idx="17">
                  <c:v>18</c:v>
                </c:pt>
                <c:pt idx="18">
                  <c:v>19</c:v>
                </c:pt>
                <c:pt idx="19">
                  <c:v>20</c:v>
                </c:pt>
                <c:pt idx="20">
                  <c:v>21</c:v>
                </c:pt>
                <c:pt idx="21">
                  <c:v>22</c:v>
                </c:pt>
                <c:pt idx="22">
                  <c:v>23</c:v>
                </c:pt>
                <c:pt idx="23">
                  <c:v>24</c:v>
                </c:pt>
                <c:pt idx="24">
                  <c:v>25</c:v>
                </c:pt>
              </c:numCache>
            </c:numRef>
          </c:cat>
          <c:val>
            <c:numRef>
              <c:f>Sheet1!$AD$2:$AD$23</c:f>
              <c:numCache>
                <c:formatCode>General</c:formatCode>
                <c:ptCount val="22"/>
                <c:pt idx="0">
                  <c:v>0.53125</c:v>
                </c:pt>
                <c:pt idx="1">
                  <c:v>0.51612903225806495</c:v>
                </c:pt>
                <c:pt idx="2">
                  <c:v>0.61290322580645196</c:v>
                </c:pt>
                <c:pt idx="3">
                  <c:v>0.63333333333333297</c:v>
                </c:pt>
                <c:pt idx="4">
                  <c:v>0.65517241379310298</c:v>
                </c:pt>
                <c:pt idx="5">
                  <c:v>0.75862068965517204</c:v>
                </c:pt>
                <c:pt idx="6">
                  <c:v>0.75</c:v>
                </c:pt>
                <c:pt idx="7">
                  <c:v>0.75</c:v>
                </c:pt>
                <c:pt idx="8">
                  <c:v>0.81481481481481499</c:v>
                </c:pt>
                <c:pt idx="9">
                  <c:v>0.85185185185185197</c:v>
                </c:pt>
                <c:pt idx="10">
                  <c:v>0.92592592592592604</c:v>
                </c:pt>
                <c:pt idx="11">
                  <c:v>0.92307692307692302</c:v>
                </c:pt>
                <c:pt idx="12">
                  <c:v>0.92307692307692302</c:v>
                </c:pt>
                <c:pt idx="13">
                  <c:v>0.92</c:v>
                </c:pt>
                <c:pt idx="14">
                  <c:v>0.95833333333333304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7673984"/>
        <c:axId val="57700736"/>
      </c:lineChart>
      <c:catAx>
        <c:axId val="5767398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 sz="1600"/>
                </a:pPr>
                <a:r>
                  <a:rPr lang="en-US" sz="2800" dirty="0"/>
                  <a:t>Number of Templates Added</a:t>
                </a:r>
              </a:p>
            </c:rich>
          </c:tx>
          <c:layout>
            <c:manualLayout>
              <c:xMode val="edge"/>
              <c:yMode val="edge"/>
              <c:x val="0.2037370860557324"/>
              <c:y val="0.8838193350831146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7700736"/>
        <c:crosses val="autoZero"/>
        <c:auto val="1"/>
        <c:lblAlgn val="ctr"/>
        <c:lblOffset val="100"/>
        <c:noMultiLvlLbl val="0"/>
      </c:catAx>
      <c:valAx>
        <c:axId val="57700736"/>
        <c:scaling>
          <c:orientation val="minMax"/>
          <c:max val="1"/>
          <c:min val="0.30000000000000004"/>
        </c:scaling>
        <c:delete val="0"/>
        <c:axPos val="l"/>
        <c:majorGridlines>
          <c:spPr>
            <a:ln>
              <a:noFill/>
            </a:ln>
          </c:spPr>
        </c:majorGridlines>
        <c:title>
          <c:tx>
            <c:rich>
              <a:bodyPr rot="-5400000" vert="horz"/>
              <a:lstStyle/>
              <a:p>
                <a:pPr>
                  <a:defRPr sz="1600"/>
                </a:pPr>
                <a:r>
                  <a:rPr lang="en-US" sz="2800" dirty="0"/>
                  <a:t>Accuracy</a:t>
                </a:r>
              </a:p>
            </c:rich>
          </c:tx>
          <c:layout>
            <c:manualLayout>
              <c:xMode val="edge"/>
              <c:yMode val="edge"/>
              <c:x val="1.7730496453900709E-3"/>
              <c:y val="0.2788941382327209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57673984"/>
        <c:crosses val="autoZero"/>
        <c:crossBetween val="midCat"/>
        <c:majorUnit val="0.1"/>
      </c:valAx>
      <c:spPr>
        <a:noFill/>
      </c:spPr>
    </c:plotArea>
    <c:legend>
      <c:legendPos val="r"/>
      <c:layout>
        <c:manualLayout>
          <c:xMode val="edge"/>
          <c:yMode val="edge"/>
          <c:x val="0.79245863288828022"/>
          <c:y val="0.33446355389786803"/>
          <c:w val="0.16333162159077941"/>
          <c:h val="0.50667817838559659"/>
        </c:manualLayout>
      </c:layout>
      <c:overlay val="1"/>
      <c:txPr>
        <a:bodyPr/>
        <a:lstStyle/>
        <a:p>
          <a:pPr>
            <a:defRPr sz="800" spc="0" baseline="0"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190500">
      <a:solidFill>
        <a:schemeClr val="bg1">
          <a:lumMod val="85000"/>
        </a:schemeClr>
      </a:solidFill>
      <a:miter lim="800000"/>
    </a:ln>
  </c:sp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199763779527559"/>
          <c:y val="3.667430207587688E-2"/>
          <c:w val="0.71059055118110237"/>
          <c:h val="0.81709329515628726"/>
        </c:manualLayout>
      </c:layout>
      <c:barChart>
        <c:barDir val="col"/>
        <c:grouping val="clustered"/>
        <c:varyColors val="0"/>
        <c:ser>
          <c:idx val="0"/>
          <c:order val="0"/>
          <c:tx>
            <c:v>Normal Pipeline</c:v>
          </c:tx>
          <c:invertIfNegative val="0"/>
          <c:cat>
            <c:strRef>
              <c:f>'pip_2011-07-29_01-01-23'!$B$2:$E$2</c:f>
              <c:strCache>
                <c:ptCount val="4"/>
                <c:pt idx="0">
                  <c:v>Classification Quality</c:v>
                </c:pt>
                <c:pt idx="1">
                  <c:v>Grouping Quality</c:v>
                </c:pt>
                <c:pt idx="2">
                  <c:v>Recognition Quality</c:v>
                </c:pt>
                <c:pt idx="3">
                  <c:v>Per-substroke Recognition Quality</c:v>
                </c:pt>
              </c:strCache>
            </c:strRef>
          </c:cat>
          <c:val>
            <c:numRef>
              <c:f>'pip_2011-07-29_01-01-23'!$B$3:$E$3</c:f>
              <c:numCache>
                <c:formatCode>General</c:formatCode>
                <c:ptCount val="4"/>
                <c:pt idx="0">
                  <c:v>95.680967542416099</c:v>
                </c:pt>
                <c:pt idx="1">
                  <c:v>88.790986790986807</c:v>
                </c:pt>
                <c:pt idx="2">
                  <c:v>86.994839293833095</c:v>
                </c:pt>
                <c:pt idx="3">
                  <c:v>80.060331844629999</c:v>
                </c:pt>
              </c:numCache>
            </c:numRef>
          </c:val>
        </c:ser>
        <c:ser>
          <c:idx val="1"/>
          <c:order val="1"/>
          <c:tx>
            <c:v>Search Refinement</c:v>
          </c:tx>
          <c:invertIfNegative val="0"/>
          <c:cat>
            <c:strRef>
              <c:f>'pip_2011-07-29_01-01-23'!$B$2:$E$2</c:f>
              <c:strCache>
                <c:ptCount val="4"/>
                <c:pt idx="0">
                  <c:v>Classification Quality</c:v>
                </c:pt>
                <c:pt idx="1">
                  <c:v>Grouping Quality</c:v>
                </c:pt>
                <c:pt idx="2">
                  <c:v>Recognition Quality</c:v>
                </c:pt>
                <c:pt idx="3">
                  <c:v>Per-substroke Recognition Quality</c:v>
                </c:pt>
              </c:strCache>
            </c:strRef>
          </c:cat>
          <c:val>
            <c:numRef>
              <c:f>'pip_2011-07-29_01-01-23'!$B$4:$E$4</c:f>
              <c:numCache>
                <c:formatCode>General</c:formatCode>
                <c:ptCount val="4"/>
                <c:pt idx="0">
                  <c:v>93.837866251680197</c:v>
                </c:pt>
                <c:pt idx="1">
                  <c:v>84.156410256410297</c:v>
                </c:pt>
                <c:pt idx="2">
                  <c:v>88.340271957145006</c:v>
                </c:pt>
                <c:pt idx="3">
                  <c:v>77.988105474065904</c:v>
                </c:pt>
              </c:numCache>
            </c:numRef>
          </c:val>
        </c:ser>
        <c:ser>
          <c:idx val="2"/>
          <c:order val="2"/>
          <c:tx>
            <c:v>Context Refinement</c:v>
          </c:tx>
          <c:invertIfNegative val="0"/>
          <c:cat>
            <c:strRef>
              <c:f>'pip_2011-07-29_01-01-23'!$B$2:$E$2</c:f>
              <c:strCache>
                <c:ptCount val="4"/>
                <c:pt idx="0">
                  <c:v>Classification Quality</c:v>
                </c:pt>
                <c:pt idx="1">
                  <c:v>Grouping Quality</c:v>
                </c:pt>
                <c:pt idx="2">
                  <c:v>Recognition Quality</c:v>
                </c:pt>
                <c:pt idx="3">
                  <c:v>Per-substroke Recognition Quality</c:v>
                </c:pt>
              </c:strCache>
            </c:strRef>
          </c:cat>
          <c:val>
            <c:numRef>
              <c:f>'pip_2011-07-29_01-01-23'!$B$5:$E$5</c:f>
              <c:numCache>
                <c:formatCode>General</c:formatCode>
                <c:ptCount val="4"/>
                <c:pt idx="0">
                  <c:v>84.6797132716015</c:v>
                </c:pt>
                <c:pt idx="1">
                  <c:v>88.790986790986807</c:v>
                </c:pt>
                <c:pt idx="2">
                  <c:v>83.383694925645401</c:v>
                </c:pt>
                <c:pt idx="3">
                  <c:v>75.593428166567705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97774592"/>
        <c:axId val="97780480"/>
      </c:barChart>
      <c:catAx>
        <c:axId val="97774592"/>
        <c:scaling>
          <c:orientation val="minMax"/>
        </c:scaling>
        <c:delete val="0"/>
        <c:axPos val="b"/>
        <c:majorTickMark val="out"/>
        <c:minorTickMark val="none"/>
        <c:tickLblPos val="nextTo"/>
        <c:spPr>
          <a:solidFill>
            <a:sysClr val="window" lastClr="FFFFFF"/>
          </a:solidFill>
          <a:ln>
            <a:solidFill>
              <a:sysClr val="window" lastClr="FFFFFF"/>
            </a:solidFill>
          </a:ln>
        </c:spPr>
        <c:crossAx val="97780480"/>
        <c:crosses val="autoZero"/>
        <c:auto val="1"/>
        <c:lblAlgn val="ctr"/>
        <c:lblOffset val="100"/>
        <c:noMultiLvlLbl val="0"/>
      </c:catAx>
      <c:valAx>
        <c:axId val="97780480"/>
        <c:scaling>
          <c:orientation val="minMax"/>
          <c:max val="100"/>
          <c:min val="50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97774592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3556692913385822"/>
          <c:y val="0.34507754712479122"/>
          <c:w val="0.16443307086614173"/>
          <c:h val="0.23711739441660701"/>
        </c:manualLayout>
      </c:layout>
      <c:overlay val="0"/>
    </c:legend>
    <c:plotVisOnly val="1"/>
    <c:dispBlanksAs val="gap"/>
    <c:showDLblsOverMax val="0"/>
  </c:chart>
  <c:externalData r:id="rId2">
    <c:autoUpdate val="0"/>
  </c:externalData>
  <c:userShapes r:id="rId3"/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1"/>
          <c:tx>
            <c:v>Condition 1: Ghost Gates</c:v>
          </c:tx>
          <c:marker>
            <c:symbol val="square"/>
            <c:size val="5"/>
          </c:marker>
          <c:trendline>
            <c:spPr>
              <a:ln>
                <a:solidFill>
                  <a:schemeClr val="accent2"/>
                </a:solidFill>
                <a:prstDash val="dash"/>
              </a:ln>
            </c:spPr>
            <c:trendlineType val="linear"/>
            <c:dispRSqr val="1"/>
            <c:dispEq val="0"/>
            <c:trendlineLbl>
              <c:layout>
                <c:manualLayout>
                  <c:x val="-0.13665426043645787"/>
                  <c:y val="-8.3516357330333704E-2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>
                      <a:solidFill>
                        <a:schemeClr val="accent2"/>
                      </a:solidFill>
                    </a:defRPr>
                  </a:pPr>
                  <a:endParaRPr lang="en-US"/>
                </a:p>
              </c:txPr>
            </c:trendlineLbl>
          </c:trendline>
          <c:val>
            <c:numRef>
              <c:f>('Condition 1'!$AB$14,'Condition 1'!$AB$25,'Condition 1'!$AB$36,'Condition 1'!$AB$47,'Condition 1'!$AB$58,'Condition 1'!$AB$69,'Condition 1'!$AB$80,'Condition 1'!$AB$91,'Condition 1'!$AB$102,'Condition 1'!$AB$113,'Condition 1'!$AB$124,'Condition 1'!$AB$135,'Condition 1'!$AB$146,'Condition 1'!$AB$157)</c:f>
              <c:numCache>
                <c:formatCode>General</c:formatCode>
                <c:ptCount val="14"/>
                <c:pt idx="0">
                  <c:v>0.59375</c:v>
                </c:pt>
                <c:pt idx="1">
                  <c:v>0.65625</c:v>
                </c:pt>
                <c:pt idx="2">
                  <c:v>0.6428571428571429</c:v>
                </c:pt>
                <c:pt idx="3">
                  <c:v>0.6071428571428571</c:v>
                </c:pt>
                <c:pt idx="4">
                  <c:v>0.52</c:v>
                </c:pt>
                <c:pt idx="5">
                  <c:v>0.65384615384615385</c:v>
                </c:pt>
                <c:pt idx="6">
                  <c:v>0.6333333333333333</c:v>
                </c:pt>
                <c:pt idx="7">
                  <c:v>0.56666666666666665</c:v>
                </c:pt>
                <c:pt idx="8">
                  <c:v>0.82352941176470584</c:v>
                </c:pt>
                <c:pt idx="9">
                  <c:v>0.625</c:v>
                </c:pt>
                <c:pt idx="10">
                  <c:v>0.68</c:v>
                </c:pt>
                <c:pt idx="11">
                  <c:v>0.52</c:v>
                </c:pt>
                <c:pt idx="12">
                  <c:v>0.66666666666666663</c:v>
                </c:pt>
                <c:pt idx="13">
                  <c:v>0.6333333333333333</c:v>
                </c:pt>
              </c:numCache>
            </c:numRef>
          </c:val>
          <c:smooth val="0"/>
        </c:ser>
        <c:ser>
          <c:idx val="0"/>
          <c:order val="0"/>
          <c:tx>
            <c:v>Condition 2: No Ghost Gates</c:v>
          </c:tx>
          <c:spPr>
            <a:ln w="28575"/>
          </c:spPr>
          <c:marker>
            <c:symbol val="circle"/>
            <c:size val="5"/>
          </c:marker>
          <c:trendline>
            <c:spPr>
              <a:ln>
                <a:solidFill>
                  <a:schemeClr val="accent1"/>
                </a:solidFill>
                <a:prstDash val="dash"/>
              </a:ln>
            </c:spPr>
            <c:trendlineType val="linear"/>
            <c:dispRSqr val="1"/>
            <c:dispEq val="0"/>
            <c:trendlineLbl>
              <c:layout>
                <c:manualLayout>
                  <c:x val="-0.16856915850912471"/>
                  <c:y val="6.665237157855268E-2"/>
                </c:manualLayout>
              </c:layout>
              <c:numFmt formatCode="General" sourceLinked="0"/>
              <c:txPr>
                <a:bodyPr/>
                <a:lstStyle/>
                <a:p>
                  <a:pPr>
                    <a:defRPr>
                      <a:solidFill>
                        <a:schemeClr val="accent1"/>
                      </a:solidFill>
                    </a:defRPr>
                  </a:pPr>
                  <a:endParaRPr lang="en-US"/>
                </a:p>
              </c:txPr>
            </c:trendlineLbl>
          </c:trendline>
          <c:val>
            <c:numRef>
              <c:f>('Condition 2'!$AB$11,'Condition 2'!$AB$19,'Condition 2'!$AB$27,'Condition 2'!$AB$35,'Condition 2'!$AB$43,'Condition 2'!$AB$51,'Condition 2'!$AB$59,'Condition 2'!$AB$67,'Condition 2'!$AB$75,'Condition 2'!$AB$83,'Condition 2'!$AB$91,'Condition 2'!$AB$99,'Condition 2'!$AB$107,'Condition 2'!$AB$115)</c:f>
              <c:numCache>
                <c:formatCode>General</c:formatCode>
                <c:ptCount val="14"/>
                <c:pt idx="0">
                  <c:v>0.5</c:v>
                </c:pt>
                <c:pt idx="1">
                  <c:v>0.70588235294117652</c:v>
                </c:pt>
                <c:pt idx="2">
                  <c:v>0.62068965517241381</c:v>
                </c:pt>
                <c:pt idx="3">
                  <c:v>0.56666666666666665</c:v>
                </c:pt>
                <c:pt idx="4">
                  <c:v>0.6</c:v>
                </c:pt>
                <c:pt idx="5">
                  <c:v>0.65517241379310343</c:v>
                </c:pt>
                <c:pt idx="6">
                  <c:v>0.6</c:v>
                </c:pt>
                <c:pt idx="7">
                  <c:v>0.58620689655172409</c:v>
                </c:pt>
                <c:pt idx="8">
                  <c:v>0.52941176470588236</c:v>
                </c:pt>
                <c:pt idx="9">
                  <c:v>0.55882352941176472</c:v>
                </c:pt>
                <c:pt idx="10">
                  <c:v>0.5714285714285714</c:v>
                </c:pt>
                <c:pt idx="11">
                  <c:v>0.61764705882352944</c:v>
                </c:pt>
                <c:pt idx="12">
                  <c:v>0.53333333333333333</c:v>
                </c:pt>
                <c:pt idx="13">
                  <c:v>0.7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38894720"/>
        <c:axId val="138900992"/>
      </c:lineChart>
      <c:catAx>
        <c:axId val="13889472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Trial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138900992"/>
        <c:crosses val="autoZero"/>
        <c:auto val="1"/>
        <c:lblAlgn val="ctr"/>
        <c:lblOffset val="100"/>
        <c:noMultiLvlLbl val="0"/>
      </c:catAx>
      <c:valAx>
        <c:axId val="138900992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Correct Recognition Rate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13889472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20069933555304287"/>
          <c:y val="0.44818241469816272"/>
          <c:w val="0.23369774860358361"/>
          <c:h val="0.26434945631796025"/>
        </c:manualLayout>
      </c:layout>
      <c:overlay val="1"/>
      <c:spPr>
        <a:solidFill>
          <a:schemeClr val="bg2"/>
        </a:solidFill>
        <a:ln>
          <a:solidFill>
            <a:schemeClr val="tx1"/>
          </a:solidFill>
        </a:ln>
      </c:spPr>
      <c:txPr>
        <a:bodyPr/>
        <a:lstStyle/>
        <a:p>
          <a:pPr rtl="0">
            <a:defRPr/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76200">
      <a:solidFill>
        <a:schemeClr val="bg1">
          <a:lumMod val="85000"/>
        </a:schemeClr>
      </a:solidFill>
    </a:ln>
  </c:sp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3917B90-56C4-4414-AFF2-ADB4ECE5251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0814F7E-D2F0-4C7D-9C1A-71EFBF1D208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Stroke Classification</a:t>
          </a:r>
          <a:endParaRPr lang="en-US" dirty="0"/>
        </a:p>
      </dgm:t>
    </dgm:pt>
    <dgm:pt modelId="{5EDAE0E0-45D3-42F3-8C95-DEA9F88A0CAC}" type="parTrans" cxnId="{C10EC7EB-8D9A-4701-974A-1C6DFB188BD6}">
      <dgm:prSet/>
      <dgm:spPr/>
      <dgm:t>
        <a:bodyPr/>
        <a:lstStyle/>
        <a:p>
          <a:endParaRPr lang="en-US"/>
        </a:p>
      </dgm:t>
    </dgm:pt>
    <dgm:pt modelId="{6FEBF059-4125-46C2-A4A3-2F190615E03B}" type="sibTrans" cxnId="{C10EC7EB-8D9A-4701-974A-1C6DFB188BD6}">
      <dgm:prSet/>
      <dgm:spPr/>
      <dgm:t>
        <a:bodyPr/>
        <a:lstStyle/>
        <a:p>
          <a:endParaRPr lang="en-US"/>
        </a:p>
      </dgm:t>
    </dgm:pt>
    <dgm:pt modelId="{5789F0DA-1027-4FEB-B343-237F451E1D06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Stroke Grouping</a:t>
          </a:r>
          <a:endParaRPr lang="en-US" dirty="0"/>
        </a:p>
      </dgm:t>
    </dgm:pt>
    <dgm:pt modelId="{18CC7EDF-4750-4679-BDB5-0DE9D2A6EC15}" type="parTrans" cxnId="{285DB196-C0A0-4EFA-9FF9-37E727519508}">
      <dgm:prSet/>
      <dgm:spPr/>
      <dgm:t>
        <a:bodyPr/>
        <a:lstStyle/>
        <a:p>
          <a:endParaRPr lang="en-US"/>
        </a:p>
      </dgm:t>
    </dgm:pt>
    <dgm:pt modelId="{012E0F92-594B-4B89-8435-7150E8038895}" type="sibTrans" cxnId="{285DB196-C0A0-4EFA-9FF9-37E727519508}">
      <dgm:prSet/>
      <dgm:spPr/>
      <dgm:t>
        <a:bodyPr/>
        <a:lstStyle/>
        <a:p>
          <a:endParaRPr lang="en-US"/>
        </a:p>
      </dgm:t>
    </dgm:pt>
    <dgm:pt modelId="{573EF8C9-F991-4798-BA19-C6D49C9BD2C9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Shape Recognition</a:t>
          </a:r>
          <a:endParaRPr lang="en-US" dirty="0"/>
        </a:p>
      </dgm:t>
    </dgm:pt>
    <dgm:pt modelId="{3C0D53FF-8680-40F8-9080-3968AC21E612}" type="parTrans" cxnId="{BB33819E-324F-4EA4-81EF-6BF4FAA16692}">
      <dgm:prSet/>
      <dgm:spPr/>
      <dgm:t>
        <a:bodyPr/>
        <a:lstStyle/>
        <a:p>
          <a:endParaRPr lang="en-US"/>
        </a:p>
      </dgm:t>
    </dgm:pt>
    <dgm:pt modelId="{99867AF8-072B-40D9-BB79-FBE773B9FB6E}" type="sibTrans" cxnId="{BB33819E-324F-4EA4-81EF-6BF4FAA16692}">
      <dgm:prSet/>
      <dgm:spPr/>
      <dgm:t>
        <a:bodyPr/>
        <a:lstStyle/>
        <a:p>
          <a:endParaRPr lang="en-US"/>
        </a:p>
      </dgm:t>
    </dgm:pt>
    <dgm:pt modelId="{B1788BE0-781B-4508-87B4-70DF49206D46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Shape Connection</a:t>
          </a:r>
          <a:endParaRPr lang="en-US" dirty="0"/>
        </a:p>
      </dgm:t>
    </dgm:pt>
    <dgm:pt modelId="{F60F0798-9ACC-4A48-A761-5F00F4657693}" type="parTrans" cxnId="{AB814CB5-FB83-4042-BDEE-10379CC2D231}">
      <dgm:prSet/>
      <dgm:spPr/>
      <dgm:t>
        <a:bodyPr/>
        <a:lstStyle/>
        <a:p>
          <a:endParaRPr lang="en-US"/>
        </a:p>
      </dgm:t>
    </dgm:pt>
    <dgm:pt modelId="{F1DF5AB5-01BB-4FB8-B190-BD56FE270D81}" type="sibTrans" cxnId="{AB814CB5-FB83-4042-BDEE-10379CC2D231}">
      <dgm:prSet/>
      <dgm:spPr/>
      <dgm:t>
        <a:bodyPr/>
        <a:lstStyle/>
        <a:p>
          <a:endParaRPr lang="en-US"/>
        </a:p>
      </dgm:t>
    </dgm:pt>
    <dgm:pt modelId="{8EB71720-2863-4B21-AC55-90B5A02397B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Shape Refinement</a:t>
          </a:r>
          <a:endParaRPr lang="en-US" dirty="0"/>
        </a:p>
      </dgm:t>
    </dgm:pt>
    <dgm:pt modelId="{6D8E609F-DC90-466C-9507-9C7630194667}" type="parTrans" cxnId="{7D4DB56B-B159-4B7C-90AF-E393C4BFFADC}">
      <dgm:prSet/>
      <dgm:spPr/>
      <dgm:t>
        <a:bodyPr/>
        <a:lstStyle/>
        <a:p>
          <a:endParaRPr lang="en-US"/>
        </a:p>
      </dgm:t>
    </dgm:pt>
    <dgm:pt modelId="{4CC06BE9-BB8F-444C-9023-87297B1F1EE4}" type="sibTrans" cxnId="{7D4DB56B-B159-4B7C-90AF-E393C4BFFADC}">
      <dgm:prSet/>
      <dgm:spPr/>
      <dgm:t>
        <a:bodyPr/>
        <a:lstStyle/>
        <a:p>
          <a:endParaRPr lang="en-US"/>
        </a:p>
      </dgm:t>
    </dgm:pt>
    <dgm:pt modelId="{E1D0802A-5366-4512-A6A4-481B198D5B85}" type="pres">
      <dgm:prSet presAssocID="{73917B90-56C4-4414-AFF2-ADB4ECE52512}" presName="Name0" presStyleCnt="0">
        <dgm:presLayoutVars>
          <dgm:dir/>
          <dgm:animLvl val="lvl"/>
          <dgm:resizeHandles val="exact"/>
        </dgm:presLayoutVars>
      </dgm:prSet>
      <dgm:spPr/>
    </dgm:pt>
    <dgm:pt modelId="{C9B99353-0B46-4107-B292-46DAFEC38284}" type="pres">
      <dgm:prSet presAssocID="{D0814F7E-D2F0-4C7D-9C1A-71EFBF1D208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B7937-D248-43F1-ABDE-DF93AD55A252}" type="pres">
      <dgm:prSet presAssocID="{6FEBF059-4125-46C2-A4A3-2F190615E03B}" presName="parTxOnlySpace" presStyleCnt="0"/>
      <dgm:spPr/>
    </dgm:pt>
    <dgm:pt modelId="{C788B829-B49D-424C-9D37-7DBC8A9C3193}" type="pres">
      <dgm:prSet presAssocID="{5789F0DA-1027-4FEB-B343-237F451E1D0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FFF62-29EE-4B37-8E0B-3BBA526C2E6D}" type="pres">
      <dgm:prSet presAssocID="{012E0F92-594B-4B89-8435-7150E8038895}" presName="parTxOnlySpace" presStyleCnt="0"/>
      <dgm:spPr/>
    </dgm:pt>
    <dgm:pt modelId="{125B18B3-C7CA-4928-AD59-A2789F9B1EA3}" type="pres">
      <dgm:prSet presAssocID="{573EF8C9-F991-4798-BA19-C6D49C9BD2C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89B76-7A11-420A-8199-5E386D1AB618}" type="pres">
      <dgm:prSet presAssocID="{99867AF8-072B-40D9-BB79-FBE773B9FB6E}" presName="parTxOnlySpace" presStyleCnt="0"/>
      <dgm:spPr/>
    </dgm:pt>
    <dgm:pt modelId="{AD2E937A-9C2F-4029-8CC7-7E288EA743C7}" type="pres">
      <dgm:prSet presAssocID="{B1788BE0-781B-4508-87B4-70DF49206D4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31787A-39D5-4548-BBAA-0F3B7EED0BA3}" type="pres">
      <dgm:prSet presAssocID="{F1DF5AB5-01BB-4FB8-B190-BD56FE270D81}" presName="parTxOnlySpace" presStyleCnt="0"/>
      <dgm:spPr/>
    </dgm:pt>
    <dgm:pt modelId="{C0C2A74A-3D75-43D9-B6A8-C89E5E021ABF}" type="pres">
      <dgm:prSet presAssocID="{8EB71720-2863-4B21-AC55-90B5A02397B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CAB1DC8-56A4-4165-9355-1CD07BFF764D}" type="presOf" srcId="{8EB71720-2863-4B21-AC55-90B5A02397BE}" destId="{C0C2A74A-3D75-43D9-B6A8-C89E5E021ABF}" srcOrd="0" destOrd="0" presId="urn:microsoft.com/office/officeart/2005/8/layout/chevron1"/>
    <dgm:cxn modelId="{96053866-EA55-4906-8EBD-1626008FE671}" type="presOf" srcId="{573EF8C9-F991-4798-BA19-C6D49C9BD2C9}" destId="{125B18B3-C7CA-4928-AD59-A2789F9B1EA3}" srcOrd="0" destOrd="0" presId="urn:microsoft.com/office/officeart/2005/8/layout/chevron1"/>
    <dgm:cxn modelId="{42F2F1BC-E1F4-45ED-82EA-9F57DC2B6ED1}" type="presOf" srcId="{B1788BE0-781B-4508-87B4-70DF49206D46}" destId="{AD2E937A-9C2F-4029-8CC7-7E288EA743C7}" srcOrd="0" destOrd="0" presId="urn:microsoft.com/office/officeart/2005/8/layout/chevron1"/>
    <dgm:cxn modelId="{285DB196-C0A0-4EFA-9FF9-37E727519508}" srcId="{73917B90-56C4-4414-AFF2-ADB4ECE52512}" destId="{5789F0DA-1027-4FEB-B343-237F451E1D06}" srcOrd="1" destOrd="0" parTransId="{18CC7EDF-4750-4679-BDB5-0DE9D2A6EC15}" sibTransId="{012E0F92-594B-4B89-8435-7150E8038895}"/>
    <dgm:cxn modelId="{C10EC7EB-8D9A-4701-974A-1C6DFB188BD6}" srcId="{73917B90-56C4-4414-AFF2-ADB4ECE52512}" destId="{D0814F7E-D2F0-4C7D-9C1A-71EFBF1D2082}" srcOrd="0" destOrd="0" parTransId="{5EDAE0E0-45D3-42F3-8C95-DEA9F88A0CAC}" sibTransId="{6FEBF059-4125-46C2-A4A3-2F190615E03B}"/>
    <dgm:cxn modelId="{BB33819E-324F-4EA4-81EF-6BF4FAA16692}" srcId="{73917B90-56C4-4414-AFF2-ADB4ECE52512}" destId="{573EF8C9-F991-4798-BA19-C6D49C9BD2C9}" srcOrd="2" destOrd="0" parTransId="{3C0D53FF-8680-40F8-9080-3968AC21E612}" sibTransId="{99867AF8-072B-40D9-BB79-FBE773B9FB6E}"/>
    <dgm:cxn modelId="{E9FCBCB9-2DA1-432C-A8E6-D719A04D155D}" type="presOf" srcId="{5789F0DA-1027-4FEB-B343-237F451E1D06}" destId="{C788B829-B49D-424C-9D37-7DBC8A9C3193}" srcOrd="0" destOrd="0" presId="urn:microsoft.com/office/officeart/2005/8/layout/chevron1"/>
    <dgm:cxn modelId="{C78D159B-29FE-47D2-AAC7-F8B415C4DA54}" type="presOf" srcId="{D0814F7E-D2F0-4C7D-9C1A-71EFBF1D2082}" destId="{C9B99353-0B46-4107-B292-46DAFEC38284}" srcOrd="0" destOrd="0" presId="urn:microsoft.com/office/officeart/2005/8/layout/chevron1"/>
    <dgm:cxn modelId="{AB814CB5-FB83-4042-BDEE-10379CC2D231}" srcId="{73917B90-56C4-4414-AFF2-ADB4ECE52512}" destId="{B1788BE0-781B-4508-87B4-70DF49206D46}" srcOrd="3" destOrd="0" parTransId="{F60F0798-9ACC-4A48-A761-5F00F4657693}" sibTransId="{F1DF5AB5-01BB-4FB8-B190-BD56FE270D81}"/>
    <dgm:cxn modelId="{E035B456-F849-459E-B381-9100799CF64D}" type="presOf" srcId="{73917B90-56C4-4414-AFF2-ADB4ECE52512}" destId="{E1D0802A-5366-4512-A6A4-481B198D5B85}" srcOrd="0" destOrd="0" presId="urn:microsoft.com/office/officeart/2005/8/layout/chevron1"/>
    <dgm:cxn modelId="{7D4DB56B-B159-4B7C-90AF-E393C4BFFADC}" srcId="{73917B90-56C4-4414-AFF2-ADB4ECE52512}" destId="{8EB71720-2863-4B21-AC55-90B5A02397BE}" srcOrd="4" destOrd="0" parTransId="{6D8E609F-DC90-466C-9507-9C7630194667}" sibTransId="{4CC06BE9-BB8F-444C-9023-87297B1F1EE4}"/>
    <dgm:cxn modelId="{FDC47BA8-9240-4940-B290-EE3803B3FBF1}" type="presParOf" srcId="{E1D0802A-5366-4512-A6A4-481B198D5B85}" destId="{C9B99353-0B46-4107-B292-46DAFEC38284}" srcOrd="0" destOrd="0" presId="urn:microsoft.com/office/officeart/2005/8/layout/chevron1"/>
    <dgm:cxn modelId="{894A96F6-F640-44FC-8C8C-CDDF855F200B}" type="presParOf" srcId="{E1D0802A-5366-4512-A6A4-481B198D5B85}" destId="{B50B7937-D248-43F1-ABDE-DF93AD55A252}" srcOrd="1" destOrd="0" presId="urn:microsoft.com/office/officeart/2005/8/layout/chevron1"/>
    <dgm:cxn modelId="{9AF6956F-E4A7-47F7-8AB3-69D70897EDF6}" type="presParOf" srcId="{E1D0802A-5366-4512-A6A4-481B198D5B85}" destId="{C788B829-B49D-424C-9D37-7DBC8A9C3193}" srcOrd="2" destOrd="0" presId="urn:microsoft.com/office/officeart/2005/8/layout/chevron1"/>
    <dgm:cxn modelId="{0FC97424-D679-432F-BD72-ECFF0DCF67E3}" type="presParOf" srcId="{E1D0802A-5366-4512-A6A4-481B198D5B85}" destId="{088FFF62-29EE-4B37-8E0B-3BBA526C2E6D}" srcOrd="3" destOrd="0" presId="urn:microsoft.com/office/officeart/2005/8/layout/chevron1"/>
    <dgm:cxn modelId="{928471B4-2311-4B80-B3AB-E47448145145}" type="presParOf" srcId="{E1D0802A-5366-4512-A6A4-481B198D5B85}" destId="{125B18B3-C7CA-4928-AD59-A2789F9B1EA3}" srcOrd="4" destOrd="0" presId="urn:microsoft.com/office/officeart/2005/8/layout/chevron1"/>
    <dgm:cxn modelId="{D7C16EF6-D9A4-44D8-B09E-8C55E9CA00D0}" type="presParOf" srcId="{E1D0802A-5366-4512-A6A4-481B198D5B85}" destId="{76789B76-7A11-420A-8199-5E386D1AB618}" srcOrd="5" destOrd="0" presId="urn:microsoft.com/office/officeart/2005/8/layout/chevron1"/>
    <dgm:cxn modelId="{80129288-C82A-435E-B2BB-AD4B33776EBC}" type="presParOf" srcId="{E1D0802A-5366-4512-A6A4-481B198D5B85}" destId="{AD2E937A-9C2F-4029-8CC7-7E288EA743C7}" srcOrd="6" destOrd="0" presId="urn:microsoft.com/office/officeart/2005/8/layout/chevron1"/>
    <dgm:cxn modelId="{3F52122D-A781-46EB-A253-A3551DDEC0BB}" type="presParOf" srcId="{E1D0802A-5366-4512-A6A4-481B198D5B85}" destId="{3A31787A-39D5-4548-BBAA-0F3B7EED0BA3}" srcOrd="7" destOrd="0" presId="urn:microsoft.com/office/officeart/2005/8/layout/chevron1"/>
    <dgm:cxn modelId="{251CE5FC-1F33-4506-9EE4-EF9AC727FD5D}" type="presParOf" srcId="{E1D0802A-5366-4512-A6A4-481B198D5B85}" destId="{C0C2A74A-3D75-43D9-B6A8-C89E5E021AB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917B90-56C4-4414-AFF2-ADB4ECE5251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0814F7E-D2F0-4C7D-9C1A-71EFBF1D2082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Stroke Classification</a:t>
          </a:r>
          <a:endParaRPr lang="en-US" dirty="0"/>
        </a:p>
      </dgm:t>
    </dgm:pt>
    <dgm:pt modelId="{5EDAE0E0-45D3-42F3-8C95-DEA9F88A0CAC}" type="parTrans" cxnId="{C10EC7EB-8D9A-4701-974A-1C6DFB188BD6}">
      <dgm:prSet/>
      <dgm:spPr/>
      <dgm:t>
        <a:bodyPr/>
        <a:lstStyle/>
        <a:p>
          <a:endParaRPr lang="en-US"/>
        </a:p>
      </dgm:t>
    </dgm:pt>
    <dgm:pt modelId="{6FEBF059-4125-46C2-A4A3-2F190615E03B}" type="sibTrans" cxnId="{C10EC7EB-8D9A-4701-974A-1C6DFB188BD6}">
      <dgm:prSet/>
      <dgm:spPr/>
      <dgm:t>
        <a:bodyPr/>
        <a:lstStyle/>
        <a:p>
          <a:endParaRPr lang="en-US"/>
        </a:p>
      </dgm:t>
    </dgm:pt>
    <dgm:pt modelId="{5789F0DA-1027-4FEB-B343-237F451E1D06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Stroke Grouping</a:t>
          </a:r>
          <a:endParaRPr lang="en-US" dirty="0"/>
        </a:p>
      </dgm:t>
    </dgm:pt>
    <dgm:pt modelId="{18CC7EDF-4750-4679-BDB5-0DE9D2A6EC15}" type="parTrans" cxnId="{285DB196-C0A0-4EFA-9FF9-37E727519508}">
      <dgm:prSet/>
      <dgm:spPr/>
      <dgm:t>
        <a:bodyPr/>
        <a:lstStyle/>
        <a:p>
          <a:endParaRPr lang="en-US"/>
        </a:p>
      </dgm:t>
    </dgm:pt>
    <dgm:pt modelId="{012E0F92-594B-4B89-8435-7150E8038895}" type="sibTrans" cxnId="{285DB196-C0A0-4EFA-9FF9-37E727519508}">
      <dgm:prSet/>
      <dgm:spPr/>
      <dgm:t>
        <a:bodyPr/>
        <a:lstStyle/>
        <a:p>
          <a:endParaRPr lang="en-US"/>
        </a:p>
      </dgm:t>
    </dgm:pt>
    <dgm:pt modelId="{573EF8C9-F991-4798-BA19-C6D49C9BD2C9}">
      <dgm:prSet phldrT="[Text]"/>
      <dgm:spPr>
        <a:solidFill>
          <a:schemeClr val="accent4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Recognition</a:t>
          </a:r>
          <a:endParaRPr lang="en-US" dirty="0"/>
        </a:p>
      </dgm:t>
    </dgm:pt>
    <dgm:pt modelId="{3C0D53FF-8680-40F8-9080-3968AC21E612}" type="parTrans" cxnId="{BB33819E-324F-4EA4-81EF-6BF4FAA16692}">
      <dgm:prSet/>
      <dgm:spPr/>
      <dgm:t>
        <a:bodyPr/>
        <a:lstStyle/>
        <a:p>
          <a:endParaRPr lang="en-US"/>
        </a:p>
      </dgm:t>
    </dgm:pt>
    <dgm:pt modelId="{99867AF8-072B-40D9-BB79-FBE773B9FB6E}" type="sibTrans" cxnId="{BB33819E-324F-4EA4-81EF-6BF4FAA16692}">
      <dgm:prSet/>
      <dgm:spPr/>
      <dgm:t>
        <a:bodyPr/>
        <a:lstStyle/>
        <a:p>
          <a:endParaRPr lang="en-US"/>
        </a:p>
      </dgm:t>
    </dgm:pt>
    <dgm:pt modelId="{B1788BE0-781B-4508-87B4-70DF49206D46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Connection</a:t>
          </a:r>
          <a:endParaRPr lang="en-US" dirty="0"/>
        </a:p>
      </dgm:t>
    </dgm:pt>
    <dgm:pt modelId="{F60F0798-9ACC-4A48-A761-5F00F4657693}" type="parTrans" cxnId="{AB814CB5-FB83-4042-BDEE-10379CC2D231}">
      <dgm:prSet/>
      <dgm:spPr/>
      <dgm:t>
        <a:bodyPr/>
        <a:lstStyle/>
        <a:p>
          <a:endParaRPr lang="en-US"/>
        </a:p>
      </dgm:t>
    </dgm:pt>
    <dgm:pt modelId="{F1DF5AB5-01BB-4FB8-B190-BD56FE270D81}" type="sibTrans" cxnId="{AB814CB5-FB83-4042-BDEE-10379CC2D231}">
      <dgm:prSet/>
      <dgm:spPr/>
      <dgm:t>
        <a:bodyPr/>
        <a:lstStyle/>
        <a:p>
          <a:endParaRPr lang="en-US"/>
        </a:p>
      </dgm:t>
    </dgm:pt>
    <dgm:pt modelId="{8EB71720-2863-4B21-AC55-90B5A02397BE}">
      <dgm:prSet phldrT="[Text]"/>
      <dgm:spPr>
        <a:solidFill>
          <a:schemeClr val="accent4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Refinement</a:t>
          </a:r>
          <a:endParaRPr lang="en-US" dirty="0"/>
        </a:p>
      </dgm:t>
    </dgm:pt>
    <dgm:pt modelId="{6D8E609F-DC90-466C-9507-9C7630194667}" type="parTrans" cxnId="{7D4DB56B-B159-4B7C-90AF-E393C4BFFADC}">
      <dgm:prSet/>
      <dgm:spPr/>
      <dgm:t>
        <a:bodyPr/>
        <a:lstStyle/>
        <a:p>
          <a:endParaRPr lang="en-US"/>
        </a:p>
      </dgm:t>
    </dgm:pt>
    <dgm:pt modelId="{4CC06BE9-BB8F-444C-9023-87297B1F1EE4}" type="sibTrans" cxnId="{7D4DB56B-B159-4B7C-90AF-E393C4BFFADC}">
      <dgm:prSet/>
      <dgm:spPr/>
      <dgm:t>
        <a:bodyPr/>
        <a:lstStyle/>
        <a:p>
          <a:endParaRPr lang="en-US"/>
        </a:p>
      </dgm:t>
    </dgm:pt>
    <dgm:pt modelId="{E1D0802A-5366-4512-A6A4-481B198D5B85}" type="pres">
      <dgm:prSet presAssocID="{73917B90-56C4-4414-AFF2-ADB4ECE52512}" presName="Name0" presStyleCnt="0">
        <dgm:presLayoutVars>
          <dgm:dir/>
          <dgm:animLvl val="lvl"/>
          <dgm:resizeHandles val="exact"/>
        </dgm:presLayoutVars>
      </dgm:prSet>
      <dgm:spPr/>
    </dgm:pt>
    <dgm:pt modelId="{C9B99353-0B46-4107-B292-46DAFEC38284}" type="pres">
      <dgm:prSet presAssocID="{D0814F7E-D2F0-4C7D-9C1A-71EFBF1D208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B7937-D248-43F1-ABDE-DF93AD55A252}" type="pres">
      <dgm:prSet presAssocID="{6FEBF059-4125-46C2-A4A3-2F190615E03B}" presName="parTxOnlySpace" presStyleCnt="0"/>
      <dgm:spPr/>
    </dgm:pt>
    <dgm:pt modelId="{C788B829-B49D-424C-9D37-7DBC8A9C3193}" type="pres">
      <dgm:prSet presAssocID="{5789F0DA-1027-4FEB-B343-237F451E1D0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FFF62-29EE-4B37-8E0B-3BBA526C2E6D}" type="pres">
      <dgm:prSet presAssocID="{012E0F92-594B-4B89-8435-7150E8038895}" presName="parTxOnlySpace" presStyleCnt="0"/>
      <dgm:spPr/>
    </dgm:pt>
    <dgm:pt modelId="{125B18B3-C7CA-4928-AD59-A2789F9B1EA3}" type="pres">
      <dgm:prSet presAssocID="{573EF8C9-F991-4798-BA19-C6D49C9BD2C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89B76-7A11-420A-8199-5E386D1AB618}" type="pres">
      <dgm:prSet presAssocID="{99867AF8-072B-40D9-BB79-FBE773B9FB6E}" presName="parTxOnlySpace" presStyleCnt="0"/>
      <dgm:spPr/>
    </dgm:pt>
    <dgm:pt modelId="{AD2E937A-9C2F-4029-8CC7-7E288EA743C7}" type="pres">
      <dgm:prSet presAssocID="{B1788BE0-781B-4508-87B4-70DF49206D4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31787A-39D5-4548-BBAA-0F3B7EED0BA3}" type="pres">
      <dgm:prSet presAssocID="{F1DF5AB5-01BB-4FB8-B190-BD56FE270D81}" presName="parTxOnlySpace" presStyleCnt="0"/>
      <dgm:spPr/>
    </dgm:pt>
    <dgm:pt modelId="{C0C2A74A-3D75-43D9-B6A8-C89E5E021ABF}" type="pres">
      <dgm:prSet presAssocID="{8EB71720-2863-4B21-AC55-90B5A02397B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AEDA6EB-D291-42BD-8D31-BF1536AD5C52}" type="presOf" srcId="{D0814F7E-D2F0-4C7D-9C1A-71EFBF1D2082}" destId="{C9B99353-0B46-4107-B292-46DAFEC38284}" srcOrd="0" destOrd="0" presId="urn:microsoft.com/office/officeart/2005/8/layout/chevron1"/>
    <dgm:cxn modelId="{7D4DB56B-B159-4B7C-90AF-E393C4BFFADC}" srcId="{73917B90-56C4-4414-AFF2-ADB4ECE52512}" destId="{8EB71720-2863-4B21-AC55-90B5A02397BE}" srcOrd="4" destOrd="0" parTransId="{6D8E609F-DC90-466C-9507-9C7630194667}" sibTransId="{4CC06BE9-BB8F-444C-9023-87297B1F1EE4}"/>
    <dgm:cxn modelId="{BB33819E-324F-4EA4-81EF-6BF4FAA16692}" srcId="{73917B90-56C4-4414-AFF2-ADB4ECE52512}" destId="{573EF8C9-F991-4798-BA19-C6D49C9BD2C9}" srcOrd="2" destOrd="0" parTransId="{3C0D53FF-8680-40F8-9080-3968AC21E612}" sibTransId="{99867AF8-072B-40D9-BB79-FBE773B9FB6E}"/>
    <dgm:cxn modelId="{AB814CB5-FB83-4042-BDEE-10379CC2D231}" srcId="{73917B90-56C4-4414-AFF2-ADB4ECE52512}" destId="{B1788BE0-781B-4508-87B4-70DF49206D46}" srcOrd="3" destOrd="0" parTransId="{F60F0798-9ACC-4A48-A761-5F00F4657693}" sibTransId="{F1DF5AB5-01BB-4FB8-B190-BD56FE270D81}"/>
    <dgm:cxn modelId="{73BB9AB8-FEDB-4EAC-ABBC-2FCA7D71675C}" type="presOf" srcId="{8EB71720-2863-4B21-AC55-90B5A02397BE}" destId="{C0C2A74A-3D75-43D9-B6A8-C89E5E021ABF}" srcOrd="0" destOrd="0" presId="urn:microsoft.com/office/officeart/2005/8/layout/chevron1"/>
    <dgm:cxn modelId="{C2506AAA-8C5A-491F-BBB1-B9F105E6E4C1}" type="presOf" srcId="{73917B90-56C4-4414-AFF2-ADB4ECE52512}" destId="{E1D0802A-5366-4512-A6A4-481B198D5B85}" srcOrd="0" destOrd="0" presId="urn:microsoft.com/office/officeart/2005/8/layout/chevron1"/>
    <dgm:cxn modelId="{285DB196-C0A0-4EFA-9FF9-37E727519508}" srcId="{73917B90-56C4-4414-AFF2-ADB4ECE52512}" destId="{5789F0DA-1027-4FEB-B343-237F451E1D06}" srcOrd="1" destOrd="0" parTransId="{18CC7EDF-4750-4679-BDB5-0DE9D2A6EC15}" sibTransId="{012E0F92-594B-4B89-8435-7150E8038895}"/>
    <dgm:cxn modelId="{4ADB7A69-5467-4AC5-ACCC-0011D933DA60}" type="presOf" srcId="{573EF8C9-F991-4798-BA19-C6D49C9BD2C9}" destId="{125B18B3-C7CA-4928-AD59-A2789F9B1EA3}" srcOrd="0" destOrd="0" presId="urn:microsoft.com/office/officeart/2005/8/layout/chevron1"/>
    <dgm:cxn modelId="{32935AAA-DD30-4F38-842F-91D507528341}" type="presOf" srcId="{5789F0DA-1027-4FEB-B343-237F451E1D06}" destId="{C788B829-B49D-424C-9D37-7DBC8A9C3193}" srcOrd="0" destOrd="0" presId="urn:microsoft.com/office/officeart/2005/8/layout/chevron1"/>
    <dgm:cxn modelId="{5C9BAD65-8E57-4A63-951A-7E009D66A4BA}" type="presOf" srcId="{B1788BE0-781B-4508-87B4-70DF49206D46}" destId="{AD2E937A-9C2F-4029-8CC7-7E288EA743C7}" srcOrd="0" destOrd="0" presId="urn:microsoft.com/office/officeart/2005/8/layout/chevron1"/>
    <dgm:cxn modelId="{C10EC7EB-8D9A-4701-974A-1C6DFB188BD6}" srcId="{73917B90-56C4-4414-AFF2-ADB4ECE52512}" destId="{D0814F7E-D2F0-4C7D-9C1A-71EFBF1D2082}" srcOrd="0" destOrd="0" parTransId="{5EDAE0E0-45D3-42F3-8C95-DEA9F88A0CAC}" sibTransId="{6FEBF059-4125-46C2-A4A3-2F190615E03B}"/>
    <dgm:cxn modelId="{4EAA83BF-049A-45B9-B84C-3B673561F3FC}" type="presParOf" srcId="{E1D0802A-5366-4512-A6A4-481B198D5B85}" destId="{C9B99353-0B46-4107-B292-46DAFEC38284}" srcOrd="0" destOrd="0" presId="urn:microsoft.com/office/officeart/2005/8/layout/chevron1"/>
    <dgm:cxn modelId="{CA9DCF78-002F-418B-BFBE-60B0ACF5AD0C}" type="presParOf" srcId="{E1D0802A-5366-4512-A6A4-481B198D5B85}" destId="{B50B7937-D248-43F1-ABDE-DF93AD55A252}" srcOrd="1" destOrd="0" presId="urn:microsoft.com/office/officeart/2005/8/layout/chevron1"/>
    <dgm:cxn modelId="{D457F055-C0BD-45F6-8140-946C4A1D3E79}" type="presParOf" srcId="{E1D0802A-5366-4512-A6A4-481B198D5B85}" destId="{C788B829-B49D-424C-9D37-7DBC8A9C3193}" srcOrd="2" destOrd="0" presId="urn:microsoft.com/office/officeart/2005/8/layout/chevron1"/>
    <dgm:cxn modelId="{DCEDE870-E850-49EB-B113-B327D8E68BD3}" type="presParOf" srcId="{E1D0802A-5366-4512-A6A4-481B198D5B85}" destId="{088FFF62-29EE-4B37-8E0B-3BBA526C2E6D}" srcOrd="3" destOrd="0" presId="urn:microsoft.com/office/officeart/2005/8/layout/chevron1"/>
    <dgm:cxn modelId="{3A146EC0-3795-4D1F-87CD-60893E632A2F}" type="presParOf" srcId="{E1D0802A-5366-4512-A6A4-481B198D5B85}" destId="{125B18B3-C7CA-4928-AD59-A2789F9B1EA3}" srcOrd="4" destOrd="0" presId="urn:microsoft.com/office/officeart/2005/8/layout/chevron1"/>
    <dgm:cxn modelId="{F37FF789-FC41-4FA5-8969-9099FF4D4C05}" type="presParOf" srcId="{E1D0802A-5366-4512-A6A4-481B198D5B85}" destId="{76789B76-7A11-420A-8199-5E386D1AB618}" srcOrd="5" destOrd="0" presId="urn:microsoft.com/office/officeart/2005/8/layout/chevron1"/>
    <dgm:cxn modelId="{F90761D8-32CE-47A3-86DE-2DB2C8911B1A}" type="presParOf" srcId="{E1D0802A-5366-4512-A6A4-481B198D5B85}" destId="{AD2E937A-9C2F-4029-8CC7-7E288EA743C7}" srcOrd="6" destOrd="0" presId="urn:microsoft.com/office/officeart/2005/8/layout/chevron1"/>
    <dgm:cxn modelId="{66ABE64F-7799-4A4F-A1B3-54C944F67977}" type="presParOf" srcId="{E1D0802A-5366-4512-A6A4-481B198D5B85}" destId="{3A31787A-39D5-4548-BBAA-0F3B7EED0BA3}" srcOrd="7" destOrd="0" presId="urn:microsoft.com/office/officeart/2005/8/layout/chevron1"/>
    <dgm:cxn modelId="{A2DAA51E-DEB4-4866-8AB3-EFB6DFC516E8}" type="presParOf" srcId="{E1D0802A-5366-4512-A6A4-481B198D5B85}" destId="{C0C2A74A-3D75-43D9-B6A8-C89E5E021AB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3917B90-56C4-4414-AFF2-ADB4ECE5251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0814F7E-D2F0-4C7D-9C1A-71EFBF1D2082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Stroke Classification</a:t>
          </a:r>
          <a:endParaRPr lang="en-US" dirty="0"/>
        </a:p>
      </dgm:t>
    </dgm:pt>
    <dgm:pt modelId="{5EDAE0E0-45D3-42F3-8C95-DEA9F88A0CAC}" type="parTrans" cxnId="{C10EC7EB-8D9A-4701-974A-1C6DFB188BD6}">
      <dgm:prSet/>
      <dgm:spPr/>
      <dgm:t>
        <a:bodyPr/>
        <a:lstStyle/>
        <a:p>
          <a:endParaRPr lang="en-US"/>
        </a:p>
      </dgm:t>
    </dgm:pt>
    <dgm:pt modelId="{6FEBF059-4125-46C2-A4A3-2F190615E03B}" type="sibTrans" cxnId="{C10EC7EB-8D9A-4701-974A-1C6DFB188BD6}">
      <dgm:prSet/>
      <dgm:spPr/>
      <dgm:t>
        <a:bodyPr/>
        <a:lstStyle/>
        <a:p>
          <a:endParaRPr lang="en-US"/>
        </a:p>
      </dgm:t>
    </dgm:pt>
    <dgm:pt modelId="{5789F0DA-1027-4FEB-B343-237F451E1D06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Stroke Grouping</a:t>
          </a:r>
          <a:endParaRPr lang="en-US" dirty="0"/>
        </a:p>
      </dgm:t>
    </dgm:pt>
    <dgm:pt modelId="{18CC7EDF-4750-4679-BDB5-0DE9D2A6EC15}" type="parTrans" cxnId="{285DB196-C0A0-4EFA-9FF9-37E727519508}">
      <dgm:prSet/>
      <dgm:spPr/>
      <dgm:t>
        <a:bodyPr/>
        <a:lstStyle/>
        <a:p>
          <a:endParaRPr lang="en-US"/>
        </a:p>
      </dgm:t>
    </dgm:pt>
    <dgm:pt modelId="{012E0F92-594B-4B89-8435-7150E8038895}" type="sibTrans" cxnId="{285DB196-C0A0-4EFA-9FF9-37E727519508}">
      <dgm:prSet/>
      <dgm:spPr/>
      <dgm:t>
        <a:bodyPr/>
        <a:lstStyle/>
        <a:p>
          <a:endParaRPr lang="en-US"/>
        </a:p>
      </dgm:t>
    </dgm:pt>
    <dgm:pt modelId="{573EF8C9-F991-4798-BA19-C6D49C9BD2C9}">
      <dgm:prSet phldrT="[Text]"/>
      <dgm:spPr>
        <a:solidFill>
          <a:schemeClr val="accent4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Recognition</a:t>
          </a:r>
          <a:endParaRPr lang="en-US" dirty="0"/>
        </a:p>
      </dgm:t>
    </dgm:pt>
    <dgm:pt modelId="{3C0D53FF-8680-40F8-9080-3968AC21E612}" type="parTrans" cxnId="{BB33819E-324F-4EA4-81EF-6BF4FAA16692}">
      <dgm:prSet/>
      <dgm:spPr/>
      <dgm:t>
        <a:bodyPr/>
        <a:lstStyle/>
        <a:p>
          <a:endParaRPr lang="en-US"/>
        </a:p>
      </dgm:t>
    </dgm:pt>
    <dgm:pt modelId="{99867AF8-072B-40D9-BB79-FBE773B9FB6E}" type="sibTrans" cxnId="{BB33819E-324F-4EA4-81EF-6BF4FAA16692}">
      <dgm:prSet/>
      <dgm:spPr/>
      <dgm:t>
        <a:bodyPr/>
        <a:lstStyle/>
        <a:p>
          <a:endParaRPr lang="en-US"/>
        </a:p>
      </dgm:t>
    </dgm:pt>
    <dgm:pt modelId="{B1788BE0-781B-4508-87B4-70DF49206D46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Connection</a:t>
          </a:r>
          <a:endParaRPr lang="en-US" dirty="0"/>
        </a:p>
      </dgm:t>
    </dgm:pt>
    <dgm:pt modelId="{F60F0798-9ACC-4A48-A761-5F00F4657693}" type="parTrans" cxnId="{AB814CB5-FB83-4042-BDEE-10379CC2D231}">
      <dgm:prSet/>
      <dgm:spPr/>
      <dgm:t>
        <a:bodyPr/>
        <a:lstStyle/>
        <a:p>
          <a:endParaRPr lang="en-US"/>
        </a:p>
      </dgm:t>
    </dgm:pt>
    <dgm:pt modelId="{F1DF5AB5-01BB-4FB8-B190-BD56FE270D81}" type="sibTrans" cxnId="{AB814CB5-FB83-4042-BDEE-10379CC2D231}">
      <dgm:prSet/>
      <dgm:spPr/>
      <dgm:t>
        <a:bodyPr/>
        <a:lstStyle/>
        <a:p>
          <a:endParaRPr lang="en-US"/>
        </a:p>
      </dgm:t>
    </dgm:pt>
    <dgm:pt modelId="{8EB71720-2863-4B21-AC55-90B5A02397BE}">
      <dgm:prSet phldrT="[Text]"/>
      <dgm:spPr>
        <a:solidFill>
          <a:schemeClr val="accent4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Refinement</a:t>
          </a:r>
          <a:endParaRPr lang="en-US" dirty="0"/>
        </a:p>
      </dgm:t>
    </dgm:pt>
    <dgm:pt modelId="{6D8E609F-DC90-466C-9507-9C7630194667}" type="parTrans" cxnId="{7D4DB56B-B159-4B7C-90AF-E393C4BFFADC}">
      <dgm:prSet/>
      <dgm:spPr/>
      <dgm:t>
        <a:bodyPr/>
        <a:lstStyle/>
        <a:p>
          <a:endParaRPr lang="en-US"/>
        </a:p>
      </dgm:t>
    </dgm:pt>
    <dgm:pt modelId="{4CC06BE9-BB8F-444C-9023-87297B1F1EE4}" type="sibTrans" cxnId="{7D4DB56B-B159-4B7C-90AF-E393C4BFFADC}">
      <dgm:prSet/>
      <dgm:spPr/>
      <dgm:t>
        <a:bodyPr/>
        <a:lstStyle/>
        <a:p>
          <a:endParaRPr lang="en-US"/>
        </a:p>
      </dgm:t>
    </dgm:pt>
    <dgm:pt modelId="{E1D0802A-5366-4512-A6A4-481B198D5B85}" type="pres">
      <dgm:prSet presAssocID="{73917B90-56C4-4414-AFF2-ADB4ECE52512}" presName="Name0" presStyleCnt="0">
        <dgm:presLayoutVars>
          <dgm:dir/>
          <dgm:animLvl val="lvl"/>
          <dgm:resizeHandles val="exact"/>
        </dgm:presLayoutVars>
      </dgm:prSet>
      <dgm:spPr/>
    </dgm:pt>
    <dgm:pt modelId="{C9B99353-0B46-4107-B292-46DAFEC38284}" type="pres">
      <dgm:prSet presAssocID="{D0814F7E-D2F0-4C7D-9C1A-71EFBF1D208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B7937-D248-43F1-ABDE-DF93AD55A252}" type="pres">
      <dgm:prSet presAssocID="{6FEBF059-4125-46C2-A4A3-2F190615E03B}" presName="parTxOnlySpace" presStyleCnt="0"/>
      <dgm:spPr/>
    </dgm:pt>
    <dgm:pt modelId="{C788B829-B49D-424C-9D37-7DBC8A9C3193}" type="pres">
      <dgm:prSet presAssocID="{5789F0DA-1027-4FEB-B343-237F451E1D0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FFF62-29EE-4B37-8E0B-3BBA526C2E6D}" type="pres">
      <dgm:prSet presAssocID="{012E0F92-594B-4B89-8435-7150E8038895}" presName="parTxOnlySpace" presStyleCnt="0"/>
      <dgm:spPr/>
    </dgm:pt>
    <dgm:pt modelId="{125B18B3-C7CA-4928-AD59-A2789F9B1EA3}" type="pres">
      <dgm:prSet presAssocID="{573EF8C9-F991-4798-BA19-C6D49C9BD2C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89B76-7A11-420A-8199-5E386D1AB618}" type="pres">
      <dgm:prSet presAssocID="{99867AF8-072B-40D9-BB79-FBE773B9FB6E}" presName="parTxOnlySpace" presStyleCnt="0"/>
      <dgm:spPr/>
    </dgm:pt>
    <dgm:pt modelId="{AD2E937A-9C2F-4029-8CC7-7E288EA743C7}" type="pres">
      <dgm:prSet presAssocID="{B1788BE0-781B-4508-87B4-70DF49206D4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31787A-39D5-4548-BBAA-0F3B7EED0BA3}" type="pres">
      <dgm:prSet presAssocID="{F1DF5AB5-01BB-4FB8-B190-BD56FE270D81}" presName="parTxOnlySpace" presStyleCnt="0"/>
      <dgm:spPr/>
    </dgm:pt>
    <dgm:pt modelId="{C0C2A74A-3D75-43D9-B6A8-C89E5E021ABF}" type="pres">
      <dgm:prSet presAssocID="{8EB71720-2863-4B21-AC55-90B5A02397B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6AE4891-721B-4334-93EE-B1F47ADAD8F0}" type="presOf" srcId="{8EB71720-2863-4B21-AC55-90B5A02397BE}" destId="{C0C2A74A-3D75-43D9-B6A8-C89E5E021ABF}" srcOrd="0" destOrd="0" presId="urn:microsoft.com/office/officeart/2005/8/layout/chevron1"/>
    <dgm:cxn modelId="{C4782A67-AC75-47B5-87F1-3202292FB8C5}" type="presOf" srcId="{B1788BE0-781B-4508-87B4-70DF49206D46}" destId="{AD2E937A-9C2F-4029-8CC7-7E288EA743C7}" srcOrd="0" destOrd="0" presId="urn:microsoft.com/office/officeart/2005/8/layout/chevron1"/>
    <dgm:cxn modelId="{285DB196-C0A0-4EFA-9FF9-37E727519508}" srcId="{73917B90-56C4-4414-AFF2-ADB4ECE52512}" destId="{5789F0DA-1027-4FEB-B343-237F451E1D06}" srcOrd="1" destOrd="0" parTransId="{18CC7EDF-4750-4679-BDB5-0DE9D2A6EC15}" sibTransId="{012E0F92-594B-4B89-8435-7150E8038895}"/>
    <dgm:cxn modelId="{1D0E5214-B64D-444B-826B-1DE28A34FC00}" type="presOf" srcId="{D0814F7E-D2F0-4C7D-9C1A-71EFBF1D2082}" destId="{C9B99353-0B46-4107-B292-46DAFEC38284}" srcOrd="0" destOrd="0" presId="urn:microsoft.com/office/officeart/2005/8/layout/chevron1"/>
    <dgm:cxn modelId="{C10EC7EB-8D9A-4701-974A-1C6DFB188BD6}" srcId="{73917B90-56C4-4414-AFF2-ADB4ECE52512}" destId="{D0814F7E-D2F0-4C7D-9C1A-71EFBF1D2082}" srcOrd="0" destOrd="0" parTransId="{5EDAE0E0-45D3-42F3-8C95-DEA9F88A0CAC}" sibTransId="{6FEBF059-4125-46C2-A4A3-2F190615E03B}"/>
    <dgm:cxn modelId="{BB33819E-324F-4EA4-81EF-6BF4FAA16692}" srcId="{73917B90-56C4-4414-AFF2-ADB4ECE52512}" destId="{573EF8C9-F991-4798-BA19-C6D49C9BD2C9}" srcOrd="2" destOrd="0" parTransId="{3C0D53FF-8680-40F8-9080-3968AC21E612}" sibTransId="{99867AF8-072B-40D9-BB79-FBE773B9FB6E}"/>
    <dgm:cxn modelId="{D7473770-281F-43D6-8396-3D8E1427514B}" type="presOf" srcId="{5789F0DA-1027-4FEB-B343-237F451E1D06}" destId="{C788B829-B49D-424C-9D37-7DBC8A9C3193}" srcOrd="0" destOrd="0" presId="urn:microsoft.com/office/officeart/2005/8/layout/chevron1"/>
    <dgm:cxn modelId="{A68DF2A2-5F21-487D-9680-12AE3690AA1B}" type="presOf" srcId="{73917B90-56C4-4414-AFF2-ADB4ECE52512}" destId="{E1D0802A-5366-4512-A6A4-481B198D5B85}" srcOrd="0" destOrd="0" presId="urn:microsoft.com/office/officeart/2005/8/layout/chevron1"/>
    <dgm:cxn modelId="{08324DB6-0A39-40A2-9F8A-A6B25B2B6DC4}" type="presOf" srcId="{573EF8C9-F991-4798-BA19-C6D49C9BD2C9}" destId="{125B18B3-C7CA-4928-AD59-A2789F9B1EA3}" srcOrd="0" destOrd="0" presId="urn:microsoft.com/office/officeart/2005/8/layout/chevron1"/>
    <dgm:cxn modelId="{AB814CB5-FB83-4042-BDEE-10379CC2D231}" srcId="{73917B90-56C4-4414-AFF2-ADB4ECE52512}" destId="{B1788BE0-781B-4508-87B4-70DF49206D46}" srcOrd="3" destOrd="0" parTransId="{F60F0798-9ACC-4A48-A761-5F00F4657693}" sibTransId="{F1DF5AB5-01BB-4FB8-B190-BD56FE270D81}"/>
    <dgm:cxn modelId="{7D4DB56B-B159-4B7C-90AF-E393C4BFFADC}" srcId="{73917B90-56C4-4414-AFF2-ADB4ECE52512}" destId="{8EB71720-2863-4B21-AC55-90B5A02397BE}" srcOrd="4" destOrd="0" parTransId="{6D8E609F-DC90-466C-9507-9C7630194667}" sibTransId="{4CC06BE9-BB8F-444C-9023-87297B1F1EE4}"/>
    <dgm:cxn modelId="{C3325CEF-B5AB-468A-8D85-D4FF0B8EB914}" type="presParOf" srcId="{E1D0802A-5366-4512-A6A4-481B198D5B85}" destId="{C9B99353-0B46-4107-B292-46DAFEC38284}" srcOrd="0" destOrd="0" presId="urn:microsoft.com/office/officeart/2005/8/layout/chevron1"/>
    <dgm:cxn modelId="{2BA7A8AA-BC90-4D78-87AE-E4E54F86360B}" type="presParOf" srcId="{E1D0802A-5366-4512-A6A4-481B198D5B85}" destId="{B50B7937-D248-43F1-ABDE-DF93AD55A252}" srcOrd="1" destOrd="0" presId="urn:microsoft.com/office/officeart/2005/8/layout/chevron1"/>
    <dgm:cxn modelId="{9E6F7CE4-961E-49D1-A550-AF58C112BCA3}" type="presParOf" srcId="{E1D0802A-5366-4512-A6A4-481B198D5B85}" destId="{C788B829-B49D-424C-9D37-7DBC8A9C3193}" srcOrd="2" destOrd="0" presId="urn:microsoft.com/office/officeart/2005/8/layout/chevron1"/>
    <dgm:cxn modelId="{D30F37D9-C424-453D-968E-0283D4B8CD09}" type="presParOf" srcId="{E1D0802A-5366-4512-A6A4-481B198D5B85}" destId="{088FFF62-29EE-4B37-8E0B-3BBA526C2E6D}" srcOrd="3" destOrd="0" presId="urn:microsoft.com/office/officeart/2005/8/layout/chevron1"/>
    <dgm:cxn modelId="{75032656-6F1F-476A-9D77-18EB98CD28AF}" type="presParOf" srcId="{E1D0802A-5366-4512-A6A4-481B198D5B85}" destId="{125B18B3-C7CA-4928-AD59-A2789F9B1EA3}" srcOrd="4" destOrd="0" presId="urn:microsoft.com/office/officeart/2005/8/layout/chevron1"/>
    <dgm:cxn modelId="{30B93752-6702-4A87-B484-7CF69784CBE2}" type="presParOf" srcId="{E1D0802A-5366-4512-A6A4-481B198D5B85}" destId="{76789B76-7A11-420A-8199-5E386D1AB618}" srcOrd="5" destOrd="0" presId="urn:microsoft.com/office/officeart/2005/8/layout/chevron1"/>
    <dgm:cxn modelId="{D99E0D21-A452-4A2D-B91D-002B5A4695F2}" type="presParOf" srcId="{E1D0802A-5366-4512-A6A4-481B198D5B85}" destId="{AD2E937A-9C2F-4029-8CC7-7E288EA743C7}" srcOrd="6" destOrd="0" presId="urn:microsoft.com/office/officeart/2005/8/layout/chevron1"/>
    <dgm:cxn modelId="{F58EC035-4EC8-44D4-B707-BAD89716C178}" type="presParOf" srcId="{E1D0802A-5366-4512-A6A4-481B198D5B85}" destId="{3A31787A-39D5-4548-BBAA-0F3B7EED0BA3}" srcOrd="7" destOrd="0" presId="urn:microsoft.com/office/officeart/2005/8/layout/chevron1"/>
    <dgm:cxn modelId="{ECDD4B9A-4D58-4F23-A784-1269BB0AD2A2}" type="presParOf" srcId="{E1D0802A-5366-4512-A6A4-481B198D5B85}" destId="{C0C2A74A-3D75-43D9-B6A8-C89E5E021AB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3917B90-56C4-4414-AFF2-ADB4ECE5251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0814F7E-D2F0-4C7D-9C1A-71EFBF1D2082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Stroke Classification</a:t>
          </a:r>
          <a:endParaRPr lang="en-US" dirty="0"/>
        </a:p>
      </dgm:t>
    </dgm:pt>
    <dgm:pt modelId="{5EDAE0E0-45D3-42F3-8C95-DEA9F88A0CAC}" type="parTrans" cxnId="{C10EC7EB-8D9A-4701-974A-1C6DFB188BD6}">
      <dgm:prSet/>
      <dgm:spPr/>
      <dgm:t>
        <a:bodyPr/>
        <a:lstStyle/>
        <a:p>
          <a:endParaRPr lang="en-US"/>
        </a:p>
      </dgm:t>
    </dgm:pt>
    <dgm:pt modelId="{6FEBF059-4125-46C2-A4A3-2F190615E03B}" type="sibTrans" cxnId="{C10EC7EB-8D9A-4701-974A-1C6DFB188BD6}">
      <dgm:prSet/>
      <dgm:spPr/>
      <dgm:t>
        <a:bodyPr/>
        <a:lstStyle/>
        <a:p>
          <a:endParaRPr lang="en-US"/>
        </a:p>
      </dgm:t>
    </dgm:pt>
    <dgm:pt modelId="{5789F0DA-1027-4FEB-B343-237F451E1D06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Stroke Grouping</a:t>
          </a:r>
          <a:endParaRPr lang="en-US" dirty="0"/>
        </a:p>
      </dgm:t>
    </dgm:pt>
    <dgm:pt modelId="{18CC7EDF-4750-4679-BDB5-0DE9D2A6EC15}" type="parTrans" cxnId="{285DB196-C0A0-4EFA-9FF9-37E727519508}">
      <dgm:prSet/>
      <dgm:spPr/>
      <dgm:t>
        <a:bodyPr/>
        <a:lstStyle/>
        <a:p>
          <a:endParaRPr lang="en-US"/>
        </a:p>
      </dgm:t>
    </dgm:pt>
    <dgm:pt modelId="{012E0F92-594B-4B89-8435-7150E8038895}" type="sibTrans" cxnId="{285DB196-C0A0-4EFA-9FF9-37E727519508}">
      <dgm:prSet/>
      <dgm:spPr/>
      <dgm:t>
        <a:bodyPr/>
        <a:lstStyle/>
        <a:p>
          <a:endParaRPr lang="en-US"/>
        </a:p>
      </dgm:t>
    </dgm:pt>
    <dgm:pt modelId="{573EF8C9-F991-4798-BA19-C6D49C9BD2C9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Shape Recognition</a:t>
          </a:r>
          <a:endParaRPr lang="en-US" dirty="0"/>
        </a:p>
      </dgm:t>
    </dgm:pt>
    <dgm:pt modelId="{3C0D53FF-8680-40F8-9080-3968AC21E612}" type="parTrans" cxnId="{BB33819E-324F-4EA4-81EF-6BF4FAA16692}">
      <dgm:prSet/>
      <dgm:spPr/>
      <dgm:t>
        <a:bodyPr/>
        <a:lstStyle/>
        <a:p>
          <a:endParaRPr lang="en-US"/>
        </a:p>
      </dgm:t>
    </dgm:pt>
    <dgm:pt modelId="{99867AF8-072B-40D9-BB79-FBE773B9FB6E}" type="sibTrans" cxnId="{BB33819E-324F-4EA4-81EF-6BF4FAA16692}">
      <dgm:prSet/>
      <dgm:spPr/>
      <dgm:t>
        <a:bodyPr/>
        <a:lstStyle/>
        <a:p>
          <a:endParaRPr lang="en-US"/>
        </a:p>
      </dgm:t>
    </dgm:pt>
    <dgm:pt modelId="{B1788BE0-781B-4508-87B4-70DF49206D46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Connection</a:t>
          </a:r>
          <a:endParaRPr lang="en-US" dirty="0"/>
        </a:p>
      </dgm:t>
    </dgm:pt>
    <dgm:pt modelId="{F60F0798-9ACC-4A48-A761-5F00F4657693}" type="parTrans" cxnId="{AB814CB5-FB83-4042-BDEE-10379CC2D231}">
      <dgm:prSet/>
      <dgm:spPr/>
      <dgm:t>
        <a:bodyPr/>
        <a:lstStyle/>
        <a:p>
          <a:endParaRPr lang="en-US"/>
        </a:p>
      </dgm:t>
    </dgm:pt>
    <dgm:pt modelId="{F1DF5AB5-01BB-4FB8-B190-BD56FE270D81}" type="sibTrans" cxnId="{AB814CB5-FB83-4042-BDEE-10379CC2D231}">
      <dgm:prSet/>
      <dgm:spPr/>
      <dgm:t>
        <a:bodyPr/>
        <a:lstStyle/>
        <a:p>
          <a:endParaRPr lang="en-US"/>
        </a:p>
      </dgm:t>
    </dgm:pt>
    <dgm:pt modelId="{8EB71720-2863-4B21-AC55-90B5A02397BE}">
      <dgm:prSet phldrT="[Text]"/>
      <dgm:spPr>
        <a:solidFill>
          <a:schemeClr val="accent4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Refinement</a:t>
          </a:r>
          <a:endParaRPr lang="en-US" dirty="0"/>
        </a:p>
      </dgm:t>
    </dgm:pt>
    <dgm:pt modelId="{6D8E609F-DC90-466C-9507-9C7630194667}" type="parTrans" cxnId="{7D4DB56B-B159-4B7C-90AF-E393C4BFFADC}">
      <dgm:prSet/>
      <dgm:spPr/>
      <dgm:t>
        <a:bodyPr/>
        <a:lstStyle/>
        <a:p>
          <a:endParaRPr lang="en-US"/>
        </a:p>
      </dgm:t>
    </dgm:pt>
    <dgm:pt modelId="{4CC06BE9-BB8F-444C-9023-87297B1F1EE4}" type="sibTrans" cxnId="{7D4DB56B-B159-4B7C-90AF-E393C4BFFADC}">
      <dgm:prSet/>
      <dgm:spPr/>
      <dgm:t>
        <a:bodyPr/>
        <a:lstStyle/>
        <a:p>
          <a:endParaRPr lang="en-US"/>
        </a:p>
      </dgm:t>
    </dgm:pt>
    <dgm:pt modelId="{E1D0802A-5366-4512-A6A4-481B198D5B85}" type="pres">
      <dgm:prSet presAssocID="{73917B90-56C4-4414-AFF2-ADB4ECE52512}" presName="Name0" presStyleCnt="0">
        <dgm:presLayoutVars>
          <dgm:dir/>
          <dgm:animLvl val="lvl"/>
          <dgm:resizeHandles val="exact"/>
        </dgm:presLayoutVars>
      </dgm:prSet>
      <dgm:spPr/>
    </dgm:pt>
    <dgm:pt modelId="{C9B99353-0B46-4107-B292-46DAFEC38284}" type="pres">
      <dgm:prSet presAssocID="{D0814F7E-D2F0-4C7D-9C1A-71EFBF1D208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B7937-D248-43F1-ABDE-DF93AD55A252}" type="pres">
      <dgm:prSet presAssocID="{6FEBF059-4125-46C2-A4A3-2F190615E03B}" presName="parTxOnlySpace" presStyleCnt="0"/>
      <dgm:spPr/>
    </dgm:pt>
    <dgm:pt modelId="{C788B829-B49D-424C-9D37-7DBC8A9C3193}" type="pres">
      <dgm:prSet presAssocID="{5789F0DA-1027-4FEB-B343-237F451E1D0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FFF62-29EE-4B37-8E0B-3BBA526C2E6D}" type="pres">
      <dgm:prSet presAssocID="{012E0F92-594B-4B89-8435-7150E8038895}" presName="parTxOnlySpace" presStyleCnt="0"/>
      <dgm:spPr/>
    </dgm:pt>
    <dgm:pt modelId="{125B18B3-C7CA-4928-AD59-A2789F9B1EA3}" type="pres">
      <dgm:prSet presAssocID="{573EF8C9-F991-4798-BA19-C6D49C9BD2C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89B76-7A11-420A-8199-5E386D1AB618}" type="pres">
      <dgm:prSet presAssocID="{99867AF8-072B-40D9-BB79-FBE773B9FB6E}" presName="parTxOnlySpace" presStyleCnt="0"/>
      <dgm:spPr/>
    </dgm:pt>
    <dgm:pt modelId="{AD2E937A-9C2F-4029-8CC7-7E288EA743C7}" type="pres">
      <dgm:prSet presAssocID="{B1788BE0-781B-4508-87B4-70DF49206D4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31787A-39D5-4548-BBAA-0F3B7EED0BA3}" type="pres">
      <dgm:prSet presAssocID="{F1DF5AB5-01BB-4FB8-B190-BD56FE270D81}" presName="parTxOnlySpace" presStyleCnt="0"/>
      <dgm:spPr/>
    </dgm:pt>
    <dgm:pt modelId="{C0C2A74A-3D75-43D9-B6A8-C89E5E021ABF}" type="pres">
      <dgm:prSet presAssocID="{8EB71720-2863-4B21-AC55-90B5A02397B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E8C5DF-3647-4628-AA2C-5BD0258C258F}" type="presOf" srcId="{573EF8C9-F991-4798-BA19-C6D49C9BD2C9}" destId="{125B18B3-C7CA-4928-AD59-A2789F9B1EA3}" srcOrd="0" destOrd="0" presId="urn:microsoft.com/office/officeart/2005/8/layout/chevron1"/>
    <dgm:cxn modelId="{285DB196-C0A0-4EFA-9FF9-37E727519508}" srcId="{73917B90-56C4-4414-AFF2-ADB4ECE52512}" destId="{5789F0DA-1027-4FEB-B343-237F451E1D06}" srcOrd="1" destOrd="0" parTransId="{18CC7EDF-4750-4679-BDB5-0DE9D2A6EC15}" sibTransId="{012E0F92-594B-4B89-8435-7150E8038895}"/>
    <dgm:cxn modelId="{F029B956-8EFE-43B4-A389-5978CCCED42B}" type="presOf" srcId="{D0814F7E-D2F0-4C7D-9C1A-71EFBF1D2082}" destId="{C9B99353-0B46-4107-B292-46DAFEC38284}" srcOrd="0" destOrd="0" presId="urn:microsoft.com/office/officeart/2005/8/layout/chevron1"/>
    <dgm:cxn modelId="{D21554C6-49DF-49A1-B2FB-87E44B53F2AB}" type="presOf" srcId="{B1788BE0-781B-4508-87B4-70DF49206D46}" destId="{AD2E937A-9C2F-4029-8CC7-7E288EA743C7}" srcOrd="0" destOrd="0" presId="urn:microsoft.com/office/officeart/2005/8/layout/chevron1"/>
    <dgm:cxn modelId="{4E403398-DF73-4DCE-8D8E-2C277D4E7B0B}" type="presOf" srcId="{73917B90-56C4-4414-AFF2-ADB4ECE52512}" destId="{E1D0802A-5366-4512-A6A4-481B198D5B85}" srcOrd="0" destOrd="0" presId="urn:microsoft.com/office/officeart/2005/8/layout/chevron1"/>
    <dgm:cxn modelId="{C10EC7EB-8D9A-4701-974A-1C6DFB188BD6}" srcId="{73917B90-56C4-4414-AFF2-ADB4ECE52512}" destId="{D0814F7E-D2F0-4C7D-9C1A-71EFBF1D2082}" srcOrd="0" destOrd="0" parTransId="{5EDAE0E0-45D3-42F3-8C95-DEA9F88A0CAC}" sibTransId="{6FEBF059-4125-46C2-A4A3-2F190615E03B}"/>
    <dgm:cxn modelId="{DD7AC598-7E6F-4F7B-8DB4-9CCC43EF6732}" type="presOf" srcId="{5789F0DA-1027-4FEB-B343-237F451E1D06}" destId="{C788B829-B49D-424C-9D37-7DBC8A9C3193}" srcOrd="0" destOrd="0" presId="urn:microsoft.com/office/officeart/2005/8/layout/chevron1"/>
    <dgm:cxn modelId="{BB33819E-324F-4EA4-81EF-6BF4FAA16692}" srcId="{73917B90-56C4-4414-AFF2-ADB4ECE52512}" destId="{573EF8C9-F991-4798-BA19-C6D49C9BD2C9}" srcOrd="2" destOrd="0" parTransId="{3C0D53FF-8680-40F8-9080-3968AC21E612}" sibTransId="{99867AF8-072B-40D9-BB79-FBE773B9FB6E}"/>
    <dgm:cxn modelId="{AB814CB5-FB83-4042-BDEE-10379CC2D231}" srcId="{73917B90-56C4-4414-AFF2-ADB4ECE52512}" destId="{B1788BE0-781B-4508-87B4-70DF49206D46}" srcOrd="3" destOrd="0" parTransId="{F60F0798-9ACC-4A48-A761-5F00F4657693}" sibTransId="{F1DF5AB5-01BB-4FB8-B190-BD56FE270D81}"/>
    <dgm:cxn modelId="{7D4DB56B-B159-4B7C-90AF-E393C4BFFADC}" srcId="{73917B90-56C4-4414-AFF2-ADB4ECE52512}" destId="{8EB71720-2863-4B21-AC55-90B5A02397BE}" srcOrd="4" destOrd="0" parTransId="{6D8E609F-DC90-466C-9507-9C7630194667}" sibTransId="{4CC06BE9-BB8F-444C-9023-87297B1F1EE4}"/>
    <dgm:cxn modelId="{9FD92687-D9F5-4C00-BA28-BF12D0F6CAFE}" type="presOf" srcId="{8EB71720-2863-4B21-AC55-90B5A02397BE}" destId="{C0C2A74A-3D75-43D9-B6A8-C89E5E021ABF}" srcOrd="0" destOrd="0" presId="urn:microsoft.com/office/officeart/2005/8/layout/chevron1"/>
    <dgm:cxn modelId="{E280918D-761C-48AF-B2E5-7AAB37195309}" type="presParOf" srcId="{E1D0802A-5366-4512-A6A4-481B198D5B85}" destId="{C9B99353-0B46-4107-B292-46DAFEC38284}" srcOrd="0" destOrd="0" presId="urn:microsoft.com/office/officeart/2005/8/layout/chevron1"/>
    <dgm:cxn modelId="{4AD49FC4-5F17-42E9-AFEC-6A1660E5B4C5}" type="presParOf" srcId="{E1D0802A-5366-4512-A6A4-481B198D5B85}" destId="{B50B7937-D248-43F1-ABDE-DF93AD55A252}" srcOrd="1" destOrd="0" presId="urn:microsoft.com/office/officeart/2005/8/layout/chevron1"/>
    <dgm:cxn modelId="{8CF98AB8-5D7B-4C96-935D-B93438475722}" type="presParOf" srcId="{E1D0802A-5366-4512-A6A4-481B198D5B85}" destId="{C788B829-B49D-424C-9D37-7DBC8A9C3193}" srcOrd="2" destOrd="0" presId="urn:microsoft.com/office/officeart/2005/8/layout/chevron1"/>
    <dgm:cxn modelId="{7E36C44B-4490-4729-8995-E7419E1C20DF}" type="presParOf" srcId="{E1D0802A-5366-4512-A6A4-481B198D5B85}" destId="{088FFF62-29EE-4B37-8E0B-3BBA526C2E6D}" srcOrd="3" destOrd="0" presId="urn:microsoft.com/office/officeart/2005/8/layout/chevron1"/>
    <dgm:cxn modelId="{9E714241-3399-4826-A3EA-D90A144A6BC8}" type="presParOf" srcId="{E1D0802A-5366-4512-A6A4-481B198D5B85}" destId="{125B18B3-C7CA-4928-AD59-A2789F9B1EA3}" srcOrd="4" destOrd="0" presId="urn:microsoft.com/office/officeart/2005/8/layout/chevron1"/>
    <dgm:cxn modelId="{774DA0D9-05BA-427E-A15B-81E8EDA70084}" type="presParOf" srcId="{E1D0802A-5366-4512-A6A4-481B198D5B85}" destId="{76789B76-7A11-420A-8199-5E386D1AB618}" srcOrd="5" destOrd="0" presId="urn:microsoft.com/office/officeart/2005/8/layout/chevron1"/>
    <dgm:cxn modelId="{D63D2BB9-9F16-42AC-BF05-C47E4B5844AF}" type="presParOf" srcId="{E1D0802A-5366-4512-A6A4-481B198D5B85}" destId="{AD2E937A-9C2F-4029-8CC7-7E288EA743C7}" srcOrd="6" destOrd="0" presId="urn:microsoft.com/office/officeart/2005/8/layout/chevron1"/>
    <dgm:cxn modelId="{2E8FBB41-C788-4CE1-8A85-6BD732F2D84C}" type="presParOf" srcId="{E1D0802A-5366-4512-A6A4-481B198D5B85}" destId="{3A31787A-39D5-4548-BBAA-0F3B7EED0BA3}" srcOrd="7" destOrd="0" presId="urn:microsoft.com/office/officeart/2005/8/layout/chevron1"/>
    <dgm:cxn modelId="{4104E07E-3C4B-49D8-866F-0064C23749F1}" type="presParOf" srcId="{E1D0802A-5366-4512-A6A4-481B198D5B85}" destId="{C0C2A74A-3D75-43D9-B6A8-C89E5E021AB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3917B90-56C4-4414-AFF2-ADB4ECE5251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0814F7E-D2F0-4C7D-9C1A-71EFBF1D2082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Stroke Classification</a:t>
          </a:r>
          <a:endParaRPr lang="en-US" dirty="0"/>
        </a:p>
      </dgm:t>
    </dgm:pt>
    <dgm:pt modelId="{5EDAE0E0-45D3-42F3-8C95-DEA9F88A0CAC}" type="parTrans" cxnId="{C10EC7EB-8D9A-4701-974A-1C6DFB188BD6}">
      <dgm:prSet/>
      <dgm:spPr/>
      <dgm:t>
        <a:bodyPr/>
        <a:lstStyle/>
        <a:p>
          <a:endParaRPr lang="en-US"/>
        </a:p>
      </dgm:t>
    </dgm:pt>
    <dgm:pt modelId="{6FEBF059-4125-46C2-A4A3-2F190615E03B}" type="sibTrans" cxnId="{C10EC7EB-8D9A-4701-974A-1C6DFB188BD6}">
      <dgm:prSet/>
      <dgm:spPr/>
      <dgm:t>
        <a:bodyPr/>
        <a:lstStyle/>
        <a:p>
          <a:endParaRPr lang="en-US"/>
        </a:p>
      </dgm:t>
    </dgm:pt>
    <dgm:pt modelId="{5789F0DA-1027-4FEB-B343-237F451E1D06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Stroke Grouping</a:t>
          </a:r>
          <a:endParaRPr lang="en-US" dirty="0"/>
        </a:p>
      </dgm:t>
    </dgm:pt>
    <dgm:pt modelId="{18CC7EDF-4750-4679-BDB5-0DE9D2A6EC15}" type="parTrans" cxnId="{285DB196-C0A0-4EFA-9FF9-37E727519508}">
      <dgm:prSet/>
      <dgm:spPr/>
      <dgm:t>
        <a:bodyPr/>
        <a:lstStyle/>
        <a:p>
          <a:endParaRPr lang="en-US"/>
        </a:p>
      </dgm:t>
    </dgm:pt>
    <dgm:pt modelId="{012E0F92-594B-4B89-8435-7150E8038895}" type="sibTrans" cxnId="{285DB196-C0A0-4EFA-9FF9-37E727519508}">
      <dgm:prSet/>
      <dgm:spPr/>
      <dgm:t>
        <a:bodyPr/>
        <a:lstStyle/>
        <a:p>
          <a:endParaRPr lang="en-US"/>
        </a:p>
      </dgm:t>
    </dgm:pt>
    <dgm:pt modelId="{573EF8C9-F991-4798-BA19-C6D49C9BD2C9}">
      <dgm:prSet phldrT="[Text]"/>
      <dgm:spPr>
        <a:solidFill>
          <a:schemeClr val="accent4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Recognition</a:t>
          </a:r>
          <a:endParaRPr lang="en-US" dirty="0"/>
        </a:p>
      </dgm:t>
    </dgm:pt>
    <dgm:pt modelId="{3C0D53FF-8680-40F8-9080-3968AC21E612}" type="parTrans" cxnId="{BB33819E-324F-4EA4-81EF-6BF4FAA16692}">
      <dgm:prSet/>
      <dgm:spPr/>
      <dgm:t>
        <a:bodyPr/>
        <a:lstStyle/>
        <a:p>
          <a:endParaRPr lang="en-US"/>
        </a:p>
      </dgm:t>
    </dgm:pt>
    <dgm:pt modelId="{99867AF8-072B-40D9-BB79-FBE773B9FB6E}" type="sibTrans" cxnId="{BB33819E-324F-4EA4-81EF-6BF4FAA16692}">
      <dgm:prSet/>
      <dgm:spPr/>
      <dgm:t>
        <a:bodyPr/>
        <a:lstStyle/>
        <a:p>
          <a:endParaRPr lang="en-US"/>
        </a:p>
      </dgm:t>
    </dgm:pt>
    <dgm:pt modelId="{B1788BE0-781B-4508-87B4-70DF49206D46}">
      <dgm:prSet phldrT="[Text]"/>
      <dgm:spPr>
        <a:solidFill>
          <a:schemeClr val="accent6">
            <a:lumMod val="75000"/>
          </a:schemeClr>
        </a:solidFill>
      </dgm:spPr>
      <dgm:t>
        <a:bodyPr/>
        <a:lstStyle/>
        <a:p>
          <a:r>
            <a:rPr lang="en-US" dirty="0" smtClean="0"/>
            <a:t>Shape Connection</a:t>
          </a:r>
          <a:endParaRPr lang="en-US" dirty="0"/>
        </a:p>
      </dgm:t>
    </dgm:pt>
    <dgm:pt modelId="{F60F0798-9ACC-4A48-A761-5F00F4657693}" type="parTrans" cxnId="{AB814CB5-FB83-4042-BDEE-10379CC2D231}">
      <dgm:prSet/>
      <dgm:spPr/>
      <dgm:t>
        <a:bodyPr/>
        <a:lstStyle/>
        <a:p>
          <a:endParaRPr lang="en-US"/>
        </a:p>
      </dgm:t>
    </dgm:pt>
    <dgm:pt modelId="{F1DF5AB5-01BB-4FB8-B190-BD56FE270D81}" type="sibTrans" cxnId="{AB814CB5-FB83-4042-BDEE-10379CC2D231}">
      <dgm:prSet/>
      <dgm:spPr/>
      <dgm:t>
        <a:bodyPr/>
        <a:lstStyle/>
        <a:p>
          <a:endParaRPr lang="en-US"/>
        </a:p>
      </dgm:t>
    </dgm:pt>
    <dgm:pt modelId="{8EB71720-2863-4B21-AC55-90B5A02397BE}">
      <dgm:prSet phldrT="[Text]"/>
      <dgm:spPr>
        <a:solidFill>
          <a:schemeClr val="accent4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Refinement</a:t>
          </a:r>
          <a:endParaRPr lang="en-US" dirty="0"/>
        </a:p>
      </dgm:t>
    </dgm:pt>
    <dgm:pt modelId="{6D8E609F-DC90-466C-9507-9C7630194667}" type="parTrans" cxnId="{7D4DB56B-B159-4B7C-90AF-E393C4BFFADC}">
      <dgm:prSet/>
      <dgm:spPr/>
      <dgm:t>
        <a:bodyPr/>
        <a:lstStyle/>
        <a:p>
          <a:endParaRPr lang="en-US"/>
        </a:p>
      </dgm:t>
    </dgm:pt>
    <dgm:pt modelId="{4CC06BE9-BB8F-444C-9023-87297B1F1EE4}" type="sibTrans" cxnId="{7D4DB56B-B159-4B7C-90AF-E393C4BFFADC}">
      <dgm:prSet/>
      <dgm:spPr/>
      <dgm:t>
        <a:bodyPr/>
        <a:lstStyle/>
        <a:p>
          <a:endParaRPr lang="en-US"/>
        </a:p>
      </dgm:t>
    </dgm:pt>
    <dgm:pt modelId="{E1D0802A-5366-4512-A6A4-481B198D5B85}" type="pres">
      <dgm:prSet presAssocID="{73917B90-56C4-4414-AFF2-ADB4ECE52512}" presName="Name0" presStyleCnt="0">
        <dgm:presLayoutVars>
          <dgm:dir/>
          <dgm:animLvl val="lvl"/>
          <dgm:resizeHandles val="exact"/>
        </dgm:presLayoutVars>
      </dgm:prSet>
      <dgm:spPr/>
    </dgm:pt>
    <dgm:pt modelId="{C9B99353-0B46-4107-B292-46DAFEC38284}" type="pres">
      <dgm:prSet presAssocID="{D0814F7E-D2F0-4C7D-9C1A-71EFBF1D208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B7937-D248-43F1-ABDE-DF93AD55A252}" type="pres">
      <dgm:prSet presAssocID="{6FEBF059-4125-46C2-A4A3-2F190615E03B}" presName="parTxOnlySpace" presStyleCnt="0"/>
      <dgm:spPr/>
    </dgm:pt>
    <dgm:pt modelId="{C788B829-B49D-424C-9D37-7DBC8A9C3193}" type="pres">
      <dgm:prSet presAssocID="{5789F0DA-1027-4FEB-B343-237F451E1D0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FFF62-29EE-4B37-8E0B-3BBA526C2E6D}" type="pres">
      <dgm:prSet presAssocID="{012E0F92-594B-4B89-8435-7150E8038895}" presName="parTxOnlySpace" presStyleCnt="0"/>
      <dgm:spPr/>
    </dgm:pt>
    <dgm:pt modelId="{125B18B3-C7CA-4928-AD59-A2789F9B1EA3}" type="pres">
      <dgm:prSet presAssocID="{573EF8C9-F991-4798-BA19-C6D49C9BD2C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89B76-7A11-420A-8199-5E386D1AB618}" type="pres">
      <dgm:prSet presAssocID="{99867AF8-072B-40D9-BB79-FBE773B9FB6E}" presName="parTxOnlySpace" presStyleCnt="0"/>
      <dgm:spPr/>
    </dgm:pt>
    <dgm:pt modelId="{AD2E937A-9C2F-4029-8CC7-7E288EA743C7}" type="pres">
      <dgm:prSet presAssocID="{B1788BE0-781B-4508-87B4-70DF49206D4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31787A-39D5-4548-BBAA-0F3B7EED0BA3}" type="pres">
      <dgm:prSet presAssocID="{F1DF5AB5-01BB-4FB8-B190-BD56FE270D81}" presName="parTxOnlySpace" presStyleCnt="0"/>
      <dgm:spPr/>
    </dgm:pt>
    <dgm:pt modelId="{C0C2A74A-3D75-43D9-B6A8-C89E5E021ABF}" type="pres">
      <dgm:prSet presAssocID="{8EB71720-2863-4B21-AC55-90B5A02397B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C462FF1-28D5-4405-88CE-2EF33B5242D9}" type="presOf" srcId="{573EF8C9-F991-4798-BA19-C6D49C9BD2C9}" destId="{125B18B3-C7CA-4928-AD59-A2789F9B1EA3}" srcOrd="0" destOrd="0" presId="urn:microsoft.com/office/officeart/2005/8/layout/chevron1"/>
    <dgm:cxn modelId="{9E9AB110-A36D-4CB8-9953-2951C0B8F0B2}" type="presOf" srcId="{8EB71720-2863-4B21-AC55-90B5A02397BE}" destId="{C0C2A74A-3D75-43D9-B6A8-C89E5E021ABF}" srcOrd="0" destOrd="0" presId="urn:microsoft.com/office/officeart/2005/8/layout/chevron1"/>
    <dgm:cxn modelId="{FB5ED85B-84D0-4C72-BDD6-6788631971F5}" type="presOf" srcId="{73917B90-56C4-4414-AFF2-ADB4ECE52512}" destId="{E1D0802A-5366-4512-A6A4-481B198D5B85}" srcOrd="0" destOrd="0" presId="urn:microsoft.com/office/officeart/2005/8/layout/chevron1"/>
    <dgm:cxn modelId="{285DB196-C0A0-4EFA-9FF9-37E727519508}" srcId="{73917B90-56C4-4414-AFF2-ADB4ECE52512}" destId="{5789F0DA-1027-4FEB-B343-237F451E1D06}" srcOrd="1" destOrd="0" parTransId="{18CC7EDF-4750-4679-BDB5-0DE9D2A6EC15}" sibTransId="{012E0F92-594B-4B89-8435-7150E8038895}"/>
    <dgm:cxn modelId="{C10EC7EB-8D9A-4701-974A-1C6DFB188BD6}" srcId="{73917B90-56C4-4414-AFF2-ADB4ECE52512}" destId="{D0814F7E-D2F0-4C7D-9C1A-71EFBF1D2082}" srcOrd="0" destOrd="0" parTransId="{5EDAE0E0-45D3-42F3-8C95-DEA9F88A0CAC}" sibTransId="{6FEBF059-4125-46C2-A4A3-2F190615E03B}"/>
    <dgm:cxn modelId="{BB33819E-324F-4EA4-81EF-6BF4FAA16692}" srcId="{73917B90-56C4-4414-AFF2-ADB4ECE52512}" destId="{573EF8C9-F991-4798-BA19-C6D49C9BD2C9}" srcOrd="2" destOrd="0" parTransId="{3C0D53FF-8680-40F8-9080-3968AC21E612}" sibTransId="{99867AF8-072B-40D9-BB79-FBE773B9FB6E}"/>
    <dgm:cxn modelId="{91A14FBE-3E8B-401A-B050-744EE8E114EE}" type="presOf" srcId="{D0814F7E-D2F0-4C7D-9C1A-71EFBF1D2082}" destId="{C9B99353-0B46-4107-B292-46DAFEC38284}" srcOrd="0" destOrd="0" presId="urn:microsoft.com/office/officeart/2005/8/layout/chevron1"/>
    <dgm:cxn modelId="{1C518A7B-7E63-46CF-8337-7EC63F8BB3DC}" type="presOf" srcId="{5789F0DA-1027-4FEB-B343-237F451E1D06}" destId="{C788B829-B49D-424C-9D37-7DBC8A9C3193}" srcOrd="0" destOrd="0" presId="urn:microsoft.com/office/officeart/2005/8/layout/chevron1"/>
    <dgm:cxn modelId="{AB814CB5-FB83-4042-BDEE-10379CC2D231}" srcId="{73917B90-56C4-4414-AFF2-ADB4ECE52512}" destId="{B1788BE0-781B-4508-87B4-70DF49206D46}" srcOrd="3" destOrd="0" parTransId="{F60F0798-9ACC-4A48-A761-5F00F4657693}" sibTransId="{F1DF5AB5-01BB-4FB8-B190-BD56FE270D81}"/>
    <dgm:cxn modelId="{D8002321-B514-492A-91AA-A1F115915AEA}" type="presOf" srcId="{B1788BE0-781B-4508-87B4-70DF49206D46}" destId="{AD2E937A-9C2F-4029-8CC7-7E288EA743C7}" srcOrd="0" destOrd="0" presId="urn:microsoft.com/office/officeart/2005/8/layout/chevron1"/>
    <dgm:cxn modelId="{7D4DB56B-B159-4B7C-90AF-E393C4BFFADC}" srcId="{73917B90-56C4-4414-AFF2-ADB4ECE52512}" destId="{8EB71720-2863-4B21-AC55-90B5A02397BE}" srcOrd="4" destOrd="0" parTransId="{6D8E609F-DC90-466C-9507-9C7630194667}" sibTransId="{4CC06BE9-BB8F-444C-9023-87297B1F1EE4}"/>
    <dgm:cxn modelId="{E2161299-1B3A-4A91-9A95-08329A124C34}" type="presParOf" srcId="{E1D0802A-5366-4512-A6A4-481B198D5B85}" destId="{C9B99353-0B46-4107-B292-46DAFEC38284}" srcOrd="0" destOrd="0" presId="urn:microsoft.com/office/officeart/2005/8/layout/chevron1"/>
    <dgm:cxn modelId="{00D8D120-E31C-4E4D-853E-477403E2A3D7}" type="presParOf" srcId="{E1D0802A-5366-4512-A6A4-481B198D5B85}" destId="{B50B7937-D248-43F1-ABDE-DF93AD55A252}" srcOrd="1" destOrd="0" presId="urn:microsoft.com/office/officeart/2005/8/layout/chevron1"/>
    <dgm:cxn modelId="{85B3A7BA-C943-45C6-83C5-A360F0AB7E35}" type="presParOf" srcId="{E1D0802A-5366-4512-A6A4-481B198D5B85}" destId="{C788B829-B49D-424C-9D37-7DBC8A9C3193}" srcOrd="2" destOrd="0" presId="urn:microsoft.com/office/officeart/2005/8/layout/chevron1"/>
    <dgm:cxn modelId="{32D00BCF-58D6-431D-830B-319CA38FE556}" type="presParOf" srcId="{E1D0802A-5366-4512-A6A4-481B198D5B85}" destId="{088FFF62-29EE-4B37-8E0B-3BBA526C2E6D}" srcOrd="3" destOrd="0" presId="urn:microsoft.com/office/officeart/2005/8/layout/chevron1"/>
    <dgm:cxn modelId="{A6F346EA-FA1A-4346-8242-9EDEE038C970}" type="presParOf" srcId="{E1D0802A-5366-4512-A6A4-481B198D5B85}" destId="{125B18B3-C7CA-4928-AD59-A2789F9B1EA3}" srcOrd="4" destOrd="0" presId="urn:microsoft.com/office/officeart/2005/8/layout/chevron1"/>
    <dgm:cxn modelId="{C429B5D7-6328-4420-9007-95379DA606C3}" type="presParOf" srcId="{E1D0802A-5366-4512-A6A4-481B198D5B85}" destId="{76789B76-7A11-420A-8199-5E386D1AB618}" srcOrd="5" destOrd="0" presId="urn:microsoft.com/office/officeart/2005/8/layout/chevron1"/>
    <dgm:cxn modelId="{883F7D00-2DC8-432D-BAF9-8FACBDF33699}" type="presParOf" srcId="{E1D0802A-5366-4512-A6A4-481B198D5B85}" destId="{AD2E937A-9C2F-4029-8CC7-7E288EA743C7}" srcOrd="6" destOrd="0" presId="urn:microsoft.com/office/officeart/2005/8/layout/chevron1"/>
    <dgm:cxn modelId="{5E792111-747F-4B61-AA1B-50A652050E9B}" type="presParOf" srcId="{E1D0802A-5366-4512-A6A4-481B198D5B85}" destId="{3A31787A-39D5-4548-BBAA-0F3B7EED0BA3}" srcOrd="7" destOrd="0" presId="urn:microsoft.com/office/officeart/2005/8/layout/chevron1"/>
    <dgm:cxn modelId="{41F6E2D0-906C-4F99-B7DD-491002B8C539}" type="presParOf" srcId="{E1D0802A-5366-4512-A6A4-481B198D5B85}" destId="{C0C2A74A-3D75-43D9-B6A8-C89E5E021AB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73917B90-56C4-4414-AFF2-ADB4ECE5251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D0814F7E-D2F0-4C7D-9C1A-71EFBF1D2082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Stroke Classification</a:t>
          </a:r>
          <a:endParaRPr lang="en-US" dirty="0"/>
        </a:p>
      </dgm:t>
    </dgm:pt>
    <dgm:pt modelId="{5EDAE0E0-45D3-42F3-8C95-DEA9F88A0CAC}" type="parTrans" cxnId="{C10EC7EB-8D9A-4701-974A-1C6DFB188BD6}">
      <dgm:prSet/>
      <dgm:spPr/>
      <dgm:t>
        <a:bodyPr/>
        <a:lstStyle/>
        <a:p>
          <a:endParaRPr lang="en-US"/>
        </a:p>
      </dgm:t>
    </dgm:pt>
    <dgm:pt modelId="{6FEBF059-4125-46C2-A4A3-2F190615E03B}" type="sibTrans" cxnId="{C10EC7EB-8D9A-4701-974A-1C6DFB188BD6}">
      <dgm:prSet/>
      <dgm:spPr/>
      <dgm:t>
        <a:bodyPr/>
        <a:lstStyle/>
        <a:p>
          <a:endParaRPr lang="en-US"/>
        </a:p>
      </dgm:t>
    </dgm:pt>
    <dgm:pt modelId="{5789F0DA-1027-4FEB-B343-237F451E1D06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Stroke Grouping</a:t>
          </a:r>
          <a:endParaRPr lang="en-US" dirty="0"/>
        </a:p>
      </dgm:t>
    </dgm:pt>
    <dgm:pt modelId="{18CC7EDF-4750-4679-BDB5-0DE9D2A6EC15}" type="parTrans" cxnId="{285DB196-C0A0-4EFA-9FF9-37E727519508}">
      <dgm:prSet/>
      <dgm:spPr/>
      <dgm:t>
        <a:bodyPr/>
        <a:lstStyle/>
        <a:p>
          <a:endParaRPr lang="en-US"/>
        </a:p>
      </dgm:t>
    </dgm:pt>
    <dgm:pt modelId="{012E0F92-594B-4B89-8435-7150E8038895}" type="sibTrans" cxnId="{285DB196-C0A0-4EFA-9FF9-37E727519508}">
      <dgm:prSet/>
      <dgm:spPr/>
      <dgm:t>
        <a:bodyPr/>
        <a:lstStyle/>
        <a:p>
          <a:endParaRPr lang="en-US"/>
        </a:p>
      </dgm:t>
    </dgm:pt>
    <dgm:pt modelId="{573EF8C9-F991-4798-BA19-C6D49C9BD2C9}">
      <dgm:prSet phldrT="[Text]"/>
      <dgm:spPr>
        <a:solidFill>
          <a:schemeClr val="accent4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Recognition</a:t>
          </a:r>
          <a:endParaRPr lang="en-US" dirty="0"/>
        </a:p>
      </dgm:t>
    </dgm:pt>
    <dgm:pt modelId="{3C0D53FF-8680-40F8-9080-3968AC21E612}" type="parTrans" cxnId="{BB33819E-324F-4EA4-81EF-6BF4FAA16692}">
      <dgm:prSet/>
      <dgm:spPr/>
      <dgm:t>
        <a:bodyPr/>
        <a:lstStyle/>
        <a:p>
          <a:endParaRPr lang="en-US"/>
        </a:p>
      </dgm:t>
    </dgm:pt>
    <dgm:pt modelId="{99867AF8-072B-40D9-BB79-FBE773B9FB6E}" type="sibTrans" cxnId="{BB33819E-324F-4EA4-81EF-6BF4FAA16692}">
      <dgm:prSet/>
      <dgm:spPr/>
      <dgm:t>
        <a:bodyPr/>
        <a:lstStyle/>
        <a:p>
          <a:endParaRPr lang="en-US"/>
        </a:p>
      </dgm:t>
    </dgm:pt>
    <dgm:pt modelId="{B1788BE0-781B-4508-87B4-70DF49206D46}">
      <dgm:prSet phldrT="[Text]"/>
      <dgm:spPr>
        <a:solidFill>
          <a:schemeClr val="accent6">
            <a:lumMod val="75000"/>
            <a:alpha val="60000"/>
          </a:schemeClr>
        </a:solidFill>
      </dgm:spPr>
      <dgm:t>
        <a:bodyPr/>
        <a:lstStyle/>
        <a:p>
          <a:r>
            <a:rPr lang="en-US" dirty="0" smtClean="0"/>
            <a:t>Shape Connection</a:t>
          </a:r>
          <a:endParaRPr lang="en-US" dirty="0"/>
        </a:p>
      </dgm:t>
    </dgm:pt>
    <dgm:pt modelId="{F60F0798-9ACC-4A48-A761-5F00F4657693}" type="parTrans" cxnId="{AB814CB5-FB83-4042-BDEE-10379CC2D231}">
      <dgm:prSet/>
      <dgm:spPr/>
      <dgm:t>
        <a:bodyPr/>
        <a:lstStyle/>
        <a:p>
          <a:endParaRPr lang="en-US"/>
        </a:p>
      </dgm:t>
    </dgm:pt>
    <dgm:pt modelId="{F1DF5AB5-01BB-4FB8-B190-BD56FE270D81}" type="sibTrans" cxnId="{AB814CB5-FB83-4042-BDEE-10379CC2D231}">
      <dgm:prSet/>
      <dgm:spPr/>
      <dgm:t>
        <a:bodyPr/>
        <a:lstStyle/>
        <a:p>
          <a:endParaRPr lang="en-US"/>
        </a:p>
      </dgm:t>
    </dgm:pt>
    <dgm:pt modelId="{8EB71720-2863-4B21-AC55-90B5A02397BE}">
      <dgm:prSet phldrT="[Text]"/>
      <dgm:spPr>
        <a:solidFill>
          <a:schemeClr val="accent4">
            <a:lumMod val="75000"/>
          </a:schemeClr>
        </a:solidFill>
      </dgm:spPr>
      <dgm:t>
        <a:bodyPr/>
        <a:lstStyle/>
        <a:p>
          <a:r>
            <a:rPr lang="en-US" dirty="0" smtClean="0"/>
            <a:t>Shape Refinement</a:t>
          </a:r>
          <a:endParaRPr lang="en-US" dirty="0"/>
        </a:p>
      </dgm:t>
    </dgm:pt>
    <dgm:pt modelId="{6D8E609F-DC90-466C-9507-9C7630194667}" type="parTrans" cxnId="{7D4DB56B-B159-4B7C-90AF-E393C4BFFADC}">
      <dgm:prSet/>
      <dgm:spPr/>
      <dgm:t>
        <a:bodyPr/>
        <a:lstStyle/>
        <a:p>
          <a:endParaRPr lang="en-US"/>
        </a:p>
      </dgm:t>
    </dgm:pt>
    <dgm:pt modelId="{4CC06BE9-BB8F-444C-9023-87297B1F1EE4}" type="sibTrans" cxnId="{7D4DB56B-B159-4B7C-90AF-E393C4BFFADC}">
      <dgm:prSet/>
      <dgm:spPr/>
      <dgm:t>
        <a:bodyPr/>
        <a:lstStyle/>
        <a:p>
          <a:endParaRPr lang="en-US"/>
        </a:p>
      </dgm:t>
    </dgm:pt>
    <dgm:pt modelId="{E1D0802A-5366-4512-A6A4-481B198D5B85}" type="pres">
      <dgm:prSet presAssocID="{73917B90-56C4-4414-AFF2-ADB4ECE52512}" presName="Name0" presStyleCnt="0">
        <dgm:presLayoutVars>
          <dgm:dir/>
          <dgm:animLvl val="lvl"/>
          <dgm:resizeHandles val="exact"/>
        </dgm:presLayoutVars>
      </dgm:prSet>
      <dgm:spPr/>
    </dgm:pt>
    <dgm:pt modelId="{C9B99353-0B46-4107-B292-46DAFEC38284}" type="pres">
      <dgm:prSet presAssocID="{D0814F7E-D2F0-4C7D-9C1A-71EFBF1D2082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50B7937-D248-43F1-ABDE-DF93AD55A252}" type="pres">
      <dgm:prSet presAssocID="{6FEBF059-4125-46C2-A4A3-2F190615E03B}" presName="parTxOnlySpace" presStyleCnt="0"/>
      <dgm:spPr/>
    </dgm:pt>
    <dgm:pt modelId="{C788B829-B49D-424C-9D37-7DBC8A9C3193}" type="pres">
      <dgm:prSet presAssocID="{5789F0DA-1027-4FEB-B343-237F451E1D06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8FFF62-29EE-4B37-8E0B-3BBA526C2E6D}" type="pres">
      <dgm:prSet presAssocID="{012E0F92-594B-4B89-8435-7150E8038895}" presName="parTxOnlySpace" presStyleCnt="0"/>
      <dgm:spPr/>
    </dgm:pt>
    <dgm:pt modelId="{125B18B3-C7CA-4928-AD59-A2789F9B1EA3}" type="pres">
      <dgm:prSet presAssocID="{573EF8C9-F991-4798-BA19-C6D49C9BD2C9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6789B76-7A11-420A-8199-5E386D1AB618}" type="pres">
      <dgm:prSet presAssocID="{99867AF8-072B-40D9-BB79-FBE773B9FB6E}" presName="parTxOnlySpace" presStyleCnt="0"/>
      <dgm:spPr/>
    </dgm:pt>
    <dgm:pt modelId="{AD2E937A-9C2F-4029-8CC7-7E288EA743C7}" type="pres">
      <dgm:prSet presAssocID="{B1788BE0-781B-4508-87B4-70DF49206D4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31787A-39D5-4548-BBAA-0F3B7EED0BA3}" type="pres">
      <dgm:prSet presAssocID="{F1DF5AB5-01BB-4FB8-B190-BD56FE270D81}" presName="parTxOnlySpace" presStyleCnt="0"/>
      <dgm:spPr/>
    </dgm:pt>
    <dgm:pt modelId="{C0C2A74A-3D75-43D9-B6A8-C89E5E021ABF}" type="pres">
      <dgm:prSet presAssocID="{8EB71720-2863-4B21-AC55-90B5A02397BE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F121300-BF61-45B9-AFDD-23A9C96AB365}" type="presOf" srcId="{5789F0DA-1027-4FEB-B343-237F451E1D06}" destId="{C788B829-B49D-424C-9D37-7DBC8A9C3193}" srcOrd="0" destOrd="0" presId="urn:microsoft.com/office/officeart/2005/8/layout/chevron1"/>
    <dgm:cxn modelId="{4F885CBF-BDC5-41F8-9758-52D5FF0A785E}" type="presOf" srcId="{B1788BE0-781B-4508-87B4-70DF49206D46}" destId="{AD2E937A-9C2F-4029-8CC7-7E288EA743C7}" srcOrd="0" destOrd="0" presId="urn:microsoft.com/office/officeart/2005/8/layout/chevron1"/>
    <dgm:cxn modelId="{A5A65EA8-7036-4204-AA20-B65956DDB960}" type="presOf" srcId="{73917B90-56C4-4414-AFF2-ADB4ECE52512}" destId="{E1D0802A-5366-4512-A6A4-481B198D5B85}" srcOrd="0" destOrd="0" presId="urn:microsoft.com/office/officeart/2005/8/layout/chevron1"/>
    <dgm:cxn modelId="{3230BCFD-EC69-499D-BACC-3D7A7B540AA2}" type="presOf" srcId="{573EF8C9-F991-4798-BA19-C6D49C9BD2C9}" destId="{125B18B3-C7CA-4928-AD59-A2789F9B1EA3}" srcOrd="0" destOrd="0" presId="urn:microsoft.com/office/officeart/2005/8/layout/chevron1"/>
    <dgm:cxn modelId="{285DB196-C0A0-4EFA-9FF9-37E727519508}" srcId="{73917B90-56C4-4414-AFF2-ADB4ECE52512}" destId="{5789F0DA-1027-4FEB-B343-237F451E1D06}" srcOrd="1" destOrd="0" parTransId="{18CC7EDF-4750-4679-BDB5-0DE9D2A6EC15}" sibTransId="{012E0F92-594B-4B89-8435-7150E8038895}"/>
    <dgm:cxn modelId="{2CCB00F9-0787-4C1F-A9B8-D3CA9D0B9648}" type="presOf" srcId="{8EB71720-2863-4B21-AC55-90B5A02397BE}" destId="{C0C2A74A-3D75-43D9-B6A8-C89E5E021ABF}" srcOrd="0" destOrd="0" presId="urn:microsoft.com/office/officeart/2005/8/layout/chevron1"/>
    <dgm:cxn modelId="{B5B64718-9A0D-47F1-89D0-D0CB4FA93DE3}" type="presOf" srcId="{D0814F7E-D2F0-4C7D-9C1A-71EFBF1D2082}" destId="{C9B99353-0B46-4107-B292-46DAFEC38284}" srcOrd="0" destOrd="0" presId="urn:microsoft.com/office/officeart/2005/8/layout/chevron1"/>
    <dgm:cxn modelId="{C10EC7EB-8D9A-4701-974A-1C6DFB188BD6}" srcId="{73917B90-56C4-4414-AFF2-ADB4ECE52512}" destId="{D0814F7E-D2F0-4C7D-9C1A-71EFBF1D2082}" srcOrd="0" destOrd="0" parTransId="{5EDAE0E0-45D3-42F3-8C95-DEA9F88A0CAC}" sibTransId="{6FEBF059-4125-46C2-A4A3-2F190615E03B}"/>
    <dgm:cxn modelId="{BB33819E-324F-4EA4-81EF-6BF4FAA16692}" srcId="{73917B90-56C4-4414-AFF2-ADB4ECE52512}" destId="{573EF8C9-F991-4798-BA19-C6D49C9BD2C9}" srcOrd="2" destOrd="0" parTransId="{3C0D53FF-8680-40F8-9080-3968AC21E612}" sibTransId="{99867AF8-072B-40D9-BB79-FBE773B9FB6E}"/>
    <dgm:cxn modelId="{AB814CB5-FB83-4042-BDEE-10379CC2D231}" srcId="{73917B90-56C4-4414-AFF2-ADB4ECE52512}" destId="{B1788BE0-781B-4508-87B4-70DF49206D46}" srcOrd="3" destOrd="0" parTransId="{F60F0798-9ACC-4A48-A761-5F00F4657693}" sibTransId="{F1DF5AB5-01BB-4FB8-B190-BD56FE270D81}"/>
    <dgm:cxn modelId="{7D4DB56B-B159-4B7C-90AF-E393C4BFFADC}" srcId="{73917B90-56C4-4414-AFF2-ADB4ECE52512}" destId="{8EB71720-2863-4B21-AC55-90B5A02397BE}" srcOrd="4" destOrd="0" parTransId="{6D8E609F-DC90-466C-9507-9C7630194667}" sibTransId="{4CC06BE9-BB8F-444C-9023-87297B1F1EE4}"/>
    <dgm:cxn modelId="{7BCD477D-40F8-4D59-8BEA-49D173FDEAFE}" type="presParOf" srcId="{E1D0802A-5366-4512-A6A4-481B198D5B85}" destId="{C9B99353-0B46-4107-B292-46DAFEC38284}" srcOrd="0" destOrd="0" presId="urn:microsoft.com/office/officeart/2005/8/layout/chevron1"/>
    <dgm:cxn modelId="{51A4925A-23D8-4E85-BF0E-D408803F9380}" type="presParOf" srcId="{E1D0802A-5366-4512-A6A4-481B198D5B85}" destId="{B50B7937-D248-43F1-ABDE-DF93AD55A252}" srcOrd="1" destOrd="0" presId="urn:microsoft.com/office/officeart/2005/8/layout/chevron1"/>
    <dgm:cxn modelId="{3D5DA9FA-2E9E-4B6A-B31A-4EEC9A4619C8}" type="presParOf" srcId="{E1D0802A-5366-4512-A6A4-481B198D5B85}" destId="{C788B829-B49D-424C-9D37-7DBC8A9C3193}" srcOrd="2" destOrd="0" presId="urn:microsoft.com/office/officeart/2005/8/layout/chevron1"/>
    <dgm:cxn modelId="{4C86AAC1-CC8C-40C3-A3BE-A40D2C54576C}" type="presParOf" srcId="{E1D0802A-5366-4512-A6A4-481B198D5B85}" destId="{088FFF62-29EE-4B37-8E0B-3BBA526C2E6D}" srcOrd="3" destOrd="0" presId="urn:microsoft.com/office/officeart/2005/8/layout/chevron1"/>
    <dgm:cxn modelId="{7847E828-FC03-435C-AA6F-5538CB575919}" type="presParOf" srcId="{E1D0802A-5366-4512-A6A4-481B198D5B85}" destId="{125B18B3-C7CA-4928-AD59-A2789F9B1EA3}" srcOrd="4" destOrd="0" presId="urn:microsoft.com/office/officeart/2005/8/layout/chevron1"/>
    <dgm:cxn modelId="{267D28D0-D0A0-4282-B4C2-23D905B65077}" type="presParOf" srcId="{E1D0802A-5366-4512-A6A4-481B198D5B85}" destId="{76789B76-7A11-420A-8199-5E386D1AB618}" srcOrd="5" destOrd="0" presId="urn:microsoft.com/office/officeart/2005/8/layout/chevron1"/>
    <dgm:cxn modelId="{19954477-B82D-44D1-A721-3E68AD5BF38D}" type="presParOf" srcId="{E1D0802A-5366-4512-A6A4-481B198D5B85}" destId="{AD2E937A-9C2F-4029-8CC7-7E288EA743C7}" srcOrd="6" destOrd="0" presId="urn:microsoft.com/office/officeart/2005/8/layout/chevron1"/>
    <dgm:cxn modelId="{6A452B51-C0D3-4E9D-8B4C-861E19B8F7B8}" type="presParOf" srcId="{E1D0802A-5366-4512-A6A4-481B198D5B85}" destId="{3A31787A-39D5-4548-BBAA-0F3B7EED0BA3}" srcOrd="7" destOrd="0" presId="urn:microsoft.com/office/officeart/2005/8/layout/chevron1"/>
    <dgm:cxn modelId="{A844B9C8-1ADC-44E1-93A4-FFD6DD437129}" type="presParOf" srcId="{E1D0802A-5366-4512-A6A4-481B198D5B85}" destId="{C0C2A74A-3D75-43D9-B6A8-C89E5E021AB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99353-0B46-4107-B292-46DAFEC38284}">
      <dsp:nvSpPr>
        <dsp:cNvPr id="0" name=""/>
        <dsp:cNvSpPr/>
      </dsp:nvSpPr>
      <dsp:spPr>
        <a:xfrm>
          <a:off x="2102" y="387808"/>
          <a:ext cx="1870955" cy="748382"/>
        </a:xfrm>
        <a:prstGeom prst="chevron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Classification</a:t>
          </a:r>
          <a:endParaRPr lang="en-US" sz="1400" kern="1200" dirty="0"/>
        </a:p>
      </dsp:txBody>
      <dsp:txXfrm>
        <a:off x="376293" y="387808"/>
        <a:ext cx="1122573" cy="748382"/>
      </dsp:txXfrm>
    </dsp:sp>
    <dsp:sp modelId="{C788B829-B49D-424C-9D37-7DBC8A9C3193}">
      <dsp:nvSpPr>
        <dsp:cNvPr id="0" name=""/>
        <dsp:cNvSpPr/>
      </dsp:nvSpPr>
      <dsp:spPr>
        <a:xfrm>
          <a:off x="1685962" y="387808"/>
          <a:ext cx="1870955" cy="748382"/>
        </a:xfrm>
        <a:prstGeom prst="chevron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Grouping</a:t>
          </a:r>
          <a:endParaRPr lang="en-US" sz="1400" kern="1200" dirty="0"/>
        </a:p>
      </dsp:txBody>
      <dsp:txXfrm>
        <a:off x="2060153" y="387808"/>
        <a:ext cx="1122573" cy="748382"/>
      </dsp:txXfrm>
    </dsp:sp>
    <dsp:sp modelId="{125B18B3-C7CA-4928-AD59-A2789F9B1EA3}">
      <dsp:nvSpPr>
        <dsp:cNvPr id="0" name=""/>
        <dsp:cNvSpPr/>
      </dsp:nvSpPr>
      <dsp:spPr>
        <a:xfrm>
          <a:off x="3369822" y="387808"/>
          <a:ext cx="1870955" cy="748382"/>
        </a:xfrm>
        <a:prstGeom prst="chevron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Recognition</a:t>
          </a:r>
          <a:endParaRPr lang="en-US" sz="1400" kern="1200" dirty="0"/>
        </a:p>
      </dsp:txBody>
      <dsp:txXfrm>
        <a:off x="3744013" y="387808"/>
        <a:ext cx="1122573" cy="748382"/>
      </dsp:txXfrm>
    </dsp:sp>
    <dsp:sp modelId="{AD2E937A-9C2F-4029-8CC7-7E288EA743C7}">
      <dsp:nvSpPr>
        <dsp:cNvPr id="0" name=""/>
        <dsp:cNvSpPr/>
      </dsp:nvSpPr>
      <dsp:spPr>
        <a:xfrm>
          <a:off x="5053682" y="387808"/>
          <a:ext cx="1870955" cy="748382"/>
        </a:xfrm>
        <a:prstGeom prst="chevron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Connection</a:t>
          </a:r>
          <a:endParaRPr lang="en-US" sz="1400" kern="1200" dirty="0"/>
        </a:p>
      </dsp:txBody>
      <dsp:txXfrm>
        <a:off x="5427873" y="387808"/>
        <a:ext cx="1122573" cy="748382"/>
      </dsp:txXfrm>
    </dsp:sp>
    <dsp:sp modelId="{C0C2A74A-3D75-43D9-B6A8-C89E5E021ABF}">
      <dsp:nvSpPr>
        <dsp:cNvPr id="0" name=""/>
        <dsp:cNvSpPr/>
      </dsp:nvSpPr>
      <dsp:spPr>
        <a:xfrm>
          <a:off x="6737542" y="387808"/>
          <a:ext cx="1870955" cy="748382"/>
        </a:xfrm>
        <a:prstGeom prst="chevron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Refinement</a:t>
          </a:r>
          <a:endParaRPr lang="en-US" sz="1400" kern="1200" dirty="0"/>
        </a:p>
      </dsp:txBody>
      <dsp:txXfrm>
        <a:off x="7111733" y="387808"/>
        <a:ext cx="1122573" cy="74838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99353-0B46-4107-B292-46DAFEC38284}">
      <dsp:nvSpPr>
        <dsp:cNvPr id="0" name=""/>
        <dsp:cNvSpPr/>
      </dsp:nvSpPr>
      <dsp:spPr>
        <a:xfrm>
          <a:off x="2102" y="387808"/>
          <a:ext cx="1870955" cy="748382"/>
        </a:xfrm>
        <a:prstGeom prst="chevron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Classification</a:t>
          </a:r>
          <a:endParaRPr lang="en-US" sz="1400" kern="1200" dirty="0"/>
        </a:p>
      </dsp:txBody>
      <dsp:txXfrm>
        <a:off x="376293" y="387808"/>
        <a:ext cx="1122573" cy="748382"/>
      </dsp:txXfrm>
    </dsp:sp>
    <dsp:sp modelId="{C788B829-B49D-424C-9D37-7DBC8A9C3193}">
      <dsp:nvSpPr>
        <dsp:cNvPr id="0" name=""/>
        <dsp:cNvSpPr/>
      </dsp:nvSpPr>
      <dsp:spPr>
        <a:xfrm>
          <a:off x="168596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Grouping</a:t>
          </a:r>
          <a:endParaRPr lang="en-US" sz="1400" kern="1200" dirty="0"/>
        </a:p>
      </dsp:txBody>
      <dsp:txXfrm>
        <a:off x="2060153" y="387808"/>
        <a:ext cx="1122573" cy="748382"/>
      </dsp:txXfrm>
    </dsp:sp>
    <dsp:sp modelId="{125B18B3-C7CA-4928-AD59-A2789F9B1EA3}">
      <dsp:nvSpPr>
        <dsp:cNvPr id="0" name=""/>
        <dsp:cNvSpPr/>
      </dsp:nvSpPr>
      <dsp:spPr>
        <a:xfrm>
          <a:off x="3369822" y="387808"/>
          <a:ext cx="1870955" cy="748382"/>
        </a:xfrm>
        <a:prstGeom prst="chevron">
          <a:avLst/>
        </a:prstGeom>
        <a:solidFill>
          <a:schemeClr val="accent4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Recognition</a:t>
          </a:r>
          <a:endParaRPr lang="en-US" sz="1400" kern="1200" dirty="0"/>
        </a:p>
      </dsp:txBody>
      <dsp:txXfrm>
        <a:off x="3744013" y="387808"/>
        <a:ext cx="1122573" cy="748382"/>
      </dsp:txXfrm>
    </dsp:sp>
    <dsp:sp modelId="{AD2E937A-9C2F-4029-8CC7-7E288EA743C7}">
      <dsp:nvSpPr>
        <dsp:cNvPr id="0" name=""/>
        <dsp:cNvSpPr/>
      </dsp:nvSpPr>
      <dsp:spPr>
        <a:xfrm>
          <a:off x="505368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Connection</a:t>
          </a:r>
          <a:endParaRPr lang="en-US" sz="1400" kern="1200" dirty="0"/>
        </a:p>
      </dsp:txBody>
      <dsp:txXfrm>
        <a:off x="5427873" y="387808"/>
        <a:ext cx="1122573" cy="748382"/>
      </dsp:txXfrm>
    </dsp:sp>
    <dsp:sp modelId="{C0C2A74A-3D75-43D9-B6A8-C89E5E021ABF}">
      <dsp:nvSpPr>
        <dsp:cNvPr id="0" name=""/>
        <dsp:cNvSpPr/>
      </dsp:nvSpPr>
      <dsp:spPr>
        <a:xfrm>
          <a:off x="6737542" y="387808"/>
          <a:ext cx="1870955" cy="748382"/>
        </a:xfrm>
        <a:prstGeom prst="chevron">
          <a:avLst/>
        </a:prstGeom>
        <a:solidFill>
          <a:schemeClr val="accent4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Refinement</a:t>
          </a:r>
          <a:endParaRPr lang="en-US" sz="1400" kern="1200" dirty="0"/>
        </a:p>
      </dsp:txBody>
      <dsp:txXfrm>
        <a:off x="7111733" y="387808"/>
        <a:ext cx="1122573" cy="7483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99353-0B46-4107-B292-46DAFEC38284}">
      <dsp:nvSpPr>
        <dsp:cNvPr id="0" name=""/>
        <dsp:cNvSpPr/>
      </dsp:nvSpPr>
      <dsp:spPr>
        <a:xfrm>
          <a:off x="210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Classification</a:t>
          </a:r>
          <a:endParaRPr lang="en-US" sz="1400" kern="1200" dirty="0"/>
        </a:p>
      </dsp:txBody>
      <dsp:txXfrm>
        <a:off x="376293" y="387808"/>
        <a:ext cx="1122573" cy="748382"/>
      </dsp:txXfrm>
    </dsp:sp>
    <dsp:sp modelId="{C788B829-B49D-424C-9D37-7DBC8A9C3193}">
      <dsp:nvSpPr>
        <dsp:cNvPr id="0" name=""/>
        <dsp:cNvSpPr/>
      </dsp:nvSpPr>
      <dsp:spPr>
        <a:xfrm>
          <a:off x="1685962" y="387808"/>
          <a:ext cx="1870955" cy="748382"/>
        </a:xfrm>
        <a:prstGeom prst="chevron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Grouping</a:t>
          </a:r>
          <a:endParaRPr lang="en-US" sz="1400" kern="1200" dirty="0"/>
        </a:p>
      </dsp:txBody>
      <dsp:txXfrm>
        <a:off x="2060153" y="387808"/>
        <a:ext cx="1122573" cy="748382"/>
      </dsp:txXfrm>
    </dsp:sp>
    <dsp:sp modelId="{125B18B3-C7CA-4928-AD59-A2789F9B1EA3}">
      <dsp:nvSpPr>
        <dsp:cNvPr id="0" name=""/>
        <dsp:cNvSpPr/>
      </dsp:nvSpPr>
      <dsp:spPr>
        <a:xfrm>
          <a:off x="3369822" y="387808"/>
          <a:ext cx="1870955" cy="748382"/>
        </a:xfrm>
        <a:prstGeom prst="chevron">
          <a:avLst/>
        </a:prstGeom>
        <a:solidFill>
          <a:schemeClr val="accent4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Recognition</a:t>
          </a:r>
          <a:endParaRPr lang="en-US" sz="1400" kern="1200" dirty="0"/>
        </a:p>
      </dsp:txBody>
      <dsp:txXfrm>
        <a:off x="3744013" y="387808"/>
        <a:ext cx="1122573" cy="748382"/>
      </dsp:txXfrm>
    </dsp:sp>
    <dsp:sp modelId="{AD2E937A-9C2F-4029-8CC7-7E288EA743C7}">
      <dsp:nvSpPr>
        <dsp:cNvPr id="0" name=""/>
        <dsp:cNvSpPr/>
      </dsp:nvSpPr>
      <dsp:spPr>
        <a:xfrm>
          <a:off x="505368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Connection</a:t>
          </a:r>
          <a:endParaRPr lang="en-US" sz="1400" kern="1200" dirty="0"/>
        </a:p>
      </dsp:txBody>
      <dsp:txXfrm>
        <a:off x="5427873" y="387808"/>
        <a:ext cx="1122573" cy="748382"/>
      </dsp:txXfrm>
    </dsp:sp>
    <dsp:sp modelId="{C0C2A74A-3D75-43D9-B6A8-C89E5E021ABF}">
      <dsp:nvSpPr>
        <dsp:cNvPr id="0" name=""/>
        <dsp:cNvSpPr/>
      </dsp:nvSpPr>
      <dsp:spPr>
        <a:xfrm>
          <a:off x="6737542" y="387808"/>
          <a:ext cx="1870955" cy="748382"/>
        </a:xfrm>
        <a:prstGeom prst="chevron">
          <a:avLst/>
        </a:prstGeom>
        <a:solidFill>
          <a:schemeClr val="accent4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Refinement</a:t>
          </a:r>
          <a:endParaRPr lang="en-US" sz="1400" kern="1200" dirty="0"/>
        </a:p>
      </dsp:txBody>
      <dsp:txXfrm>
        <a:off x="7111733" y="387808"/>
        <a:ext cx="1122573" cy="74838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99353-0B46-4107-B292-46DAFEC38284}">
      <dsp:nvSpPr>
        <dsp:cNvPr id="0" name=""/>
        <dsp:cNvSpPr/>
      </dsp:nvSpPr>
      <dsp:spPr>
        <a:xfrm>
          <a:off x="210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Classification</a:t>
          </a:r>
          <a:endParaRPr lang="en-US" sz="1400" kern="1200" dirty="0"/>
        </a:p>
      </dsp:txBody>
      <dsp:txXfrm>
        <a:off x="376293" y="387808"/>
        <a:ext cx="1122573" cy="748382"/>
      </dsp:txXfrm>
    </dsp:sp>
    <dsp:sp modelId="{C788B829-B49D-424C-9D37-7DBC8A9C3193}">
      <dsp:nvSpPr>
        <dsp:cNvPr id="0" name=""/>
        <dsp:cNvSpPr/>
      </dsp:nvSpPr>
      <dsp:spPr>
        <a:xfrm>
          <a:off x="168596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Grouping</a:t>
          </a:r>
          <a:endParaRPr lang="en-US" sz="1400" kern="1200" dirty="0"/>
        </a:p>
      </dsp:txBody>
      <dsp:txXfrm>
        <a:off x="2060153" y="387808"/>
        <a:ext cx="1122573" cy="748382"/>
      </dsp:txXfrm>
    </dsp:sp>
    <dsp:sp modelId="{125B18B3-C7CA-4928-AD59-A2789F9B1EA3}">
      <dsp:nvSpPr>
        <dsp:cNvPr id="0" name=""/>
        <dsp:cNvSpPr/>
      </dsp:nvSpPr>
      <dsp:spPr>
        <a:xfrm>
          <a:off x="3369822" y="387808"/>
          <a:ext cx="1870955" cy="748382"/>
        </a:xfrm>
        <a:prstGeom prst="chevron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Recognition</a:t>
          </a:r>
          <a:endParaRPr lang="en-US" sz="1400" kern="1200" dirty="0"/>
        </a:p>
      </dsp:txBody>
      <dsp:txXfrm>
        <a:off x="3744013" y="387808"/>
        <a:ext cx="1122573" cy="748382"/>
      </dsp:txXfrm>
    </dsp:sp>
    <dsp:sp modelId="{AD2E937A-9C2F-4029-8CC7-7E288EA743C7}">
      <dsp:nvSpPr>
        <dsp:cNvPr id="0" name=""/>
        <dsp:cNvSpPr/>
      </dsp:nvSpPr>
      <dsp:spPr>
        <a:xfrm>
          <a:off x="505368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Connection</a:t>
          </a:r>
          <a:endParaRPr lang="en-US" sz="1400" kern="1200" dirty="0"/>
        </a:p>
      </dsp:txBody>
      <dsp:txXfrm>
        <a:off x="5427873" y="387808"/>
        <a:ext cx="1122573" cy="748382"/>
      </dsp:txXfrm>
    </dsp:sp>
    <dsp:sp modelId="{C0C2A74A-3D75-43D9-B6A8-C89E5E021ABF}">
      <dsp:nvSpPr>
        <dsp:cNvPr id="0" name=""/>
        <dsp:cNvSpPr/>
      </dsp:nvSpPr>
      <dsp:spPr>
        <a:xfrm>
          <a:off x="6737542" y="387808"/>
          <a:ext cx="1870955" cy="748382"/>
        </a:xfrm>
        <a:prstGeom prst="chevron">
          <a:avLst/>
        </a:prstGeom>
        <a:solidFill>
          <a:schemeClr val="accent4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Refinement</a:t>
          </a:r>
          <a:endParaRPr lang="en-US" sz="1400" kern="1200" dirty="0"/>
        </a:p>
      </dsp:txBody>
      <dsp:txXfrm>
        <a:off x="7111733" y="387808"/>
        <a:ext cx="1122573" cy="74838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99353-0B46-4107-B292-46DAFEC38284}">
      <dsp:nvSpPr>
        <dsp:cNvPr id="0" name=""/>
        <dsp:cNvSpPr/>
      </dsp:nvSpPr>
      <dsp:spPr>
        <a:xfrm>
          <a:off x="210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Classification</a:t>
          </a:r>
          <a:endParaRPr lang="en-US" sz="1400" kern="1200" dirty="0"/>
        </a:p>
      </dsp:txBody>
      <dsp:txXfrm>
        <a:off x="376293" y="387808"/>
        <a:ext cx="1122573" cy="748382"/>
      </dsp:txXfrm>
    </dsp:sp>
    <dsp:sp modelId="{C788B829-B49D-424C-9D37-7DBC8A9C3193}">
      <dsp:nvSpPr>
        <dsp:cNvPr id="0" name=""/>
        <dsp:cNvSpPr/>
      </dsp:nvSpPr>
      <dsp:spPr>
        <a:xfrm>
          <a:off x="168596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Grouping</a:t>
          </a:r>
          <a:endParaRPr lang="en-US" sz="1400" kern="1200" dirty="0"/>
        </a:p>
      </dsp:txBody>
      <dsp:txXfrm>
        <a:off x="2060153" y="387808"/>
        <a:ext cx="1122573" cy="748382"/>
      </dsp:txXfrm>
    </dsp:sp>
    <dsp:sp modelId="{125B18B3-C7CA-4928-AD59-A2789F9B1EA3}">
      <dsp:nvSpPr>
        <dsp:cNvPr id="0" name=""/>
        <dsp:cNvSpPr/>
      </dsp:nvSpPr>
      <dsp:spPr>
        <a:xfrm>
          <a:off x="3369822" y="387808"/>
          <a:ext cx="1870955" cy="748382"/>
        </a:xfrm>
        <a:prstGeom prst="chevron">
          <a:avLst/>
        </a:prstGeom>
        <a:solidFill>
          <a:schemeClr val="accent4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Recognition</a:t>
          </a:r>
          <a:endParaRPr lang="en-US" sz="1400" kern="1200" dirty="0"/>
        </a:p>
      </dsp:txBody>
      <dsp:txXfrm>
        <a:off x="3744013" y="387808"/>
        <a:ext cx="1122573" cy="748382"/>
      </dsp:txXfrm>
    </dsp:sp>
    <dsp:sp modelId="{AD2E937A-9C2F-4029-8CC7-7E288EA743C7}">
      <dsp:nvSpPr>
        <dsp:cNvPr id="0" name=""/>
        <dsp:cNvSpPr/>
      </dsp:nvSpPr>
      <dsp:spPr>
        <a:xfrm>
          <a:off x="5053682" y="387808"/>
          <a:ext cx="1870955" cy="748382"/>
        </a:xfrm>
        <a:prstGeom prst="chevron">
          <a:avLst/>
        </a:prstGeom>
        <a:solidFill>
          <a:schemeClr val="accent6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Connection</a:t>
          </a:r>
          <a:endParaRPr lang="en-US" sz="1400" kern="1200" dirty="0"/>
        </a:p>
      </dsp:txBody>
      <dsp:txXfrm>
        <a:off x="5427873" y="387808"/>
        <a:ext cx="1122573" cy="748382"/>
      </dsp:txXfrm>
    </dsp:sp>
    <dsp:sp modelId="{C0C2A74A-3D75-43D9-B6A8-C89E5E021ABF}">
      <dsp:nvSpPr>
        <dsp:cNvPr id="0" name=""/>
        <dsp:cNvSpPr/>
      </dsp:nvSpPr>
      <dsp:spPr>
        <a:xfrm>
          <a:off x="6737542" y="387808"/>
          <a:ext cx="1870955" cy="748382"/>
        </a:xfrm>
        <a:prstGeom prst="chevron">
          <a:avLst/>
        </a:prstGeom>
        <a:solidFill>
          <a:schemeClr val="accent4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Refinement</a:t>
          </a:r>
          <a:endParaRPr lang="en-US" sz="1400" kern="1200" dirty="0"/>
        </a:p>
      </dsp:txBody>
      <dsp:txXfrm>
        <a:off x="7111733" y="387808"/>
        <a:ext cx="1122573" cy="74838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B99353-0B46-4107-B292-46DAFEC38284}">
      <dsp:nvSpPr>
        <dsp:cNvPr id="0" name=""/>
        <dsp:cNvSpPr/>
      </dsp:nvSpPr>
      <dsp:spPr>
        <a:xfrm>
          <a:off x="210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Classification</a:t>
          </a:r>
          <a:endParaRPr lang="en-US" sz="1400" kern="1200" dirty="0"/>
        </a:p>
      </dsp:txBody>
      <dsp:txXfrm>
        <a:off x="376293" y="387808"/>
        <a:ext cx="1122573" cy="748382"/>
      </dsp:txXfrm>
    </dsp:sp>
    <dsp:sp modelId="{C788B829-B49D-424C-9D37-7DBC8A9C3193}">
      <dsp:nvSpPr>
        <dsp:cNvPr id="0" name=""/>
        <dsp:cNvSpPr/>
      </dsp:nvSpPr>
      <dsp:spPr>
        <a:xfrm>
          <a:off x="168596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Stroke Grouping</a:t>
          </a:r>
          <a:endParaRPr lang="en-US" sz="1400" kern="1200" dirty="0"/>
        </a:p>
      </dsp:txBody>
      <dsp:txXfrm>
        <a:off x="2060153" y="387808"/>
        <a:ext cx="1122573" cy="748382"/>
      </dsp:txXfrm>
    </dsp:sp>
    <dsp:sp modelId="{125B18B3-C7CA-4928-AD59-A2789F9B1EA3}">
      <dsp:nvSpPr>
        <dsp:cNvPr id="0" name=""/>
        <dsp:cNvSpPr/>
      </dsp:nvSpPr>
      <dsp:spPr>
        <a:xfrm>
          <a:off x="3369822" y="387808"/>
          <a:ext cx="1870955" cy="748382"/>
        </a:xfrm>
        <a:prstGeom prst="chevron">
          <a:avLst/>
        </a:prstGeom>
        <a:solidFill>
          <a:schemeClr val="accent4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Recognition</a:t>
          </a:r>
          <a:endParaRPr lang="en-US" sz="1400" kern="1200" dirty="0"/>
        </a:p>
      </dsp:txBody>
      <dsp:txXfrm>
        <a:off x="3744013" y="387808"/>
        <a:ext cx="1122573" cy="748382"/>
      </dsp:txXfrm>
    </dsp:sp>
    <dsp:sp modelId="{AD2E937A-9C2F-4029-8CC7-7E288EA743C7}">
      <dsp:nvSpPr>
        <dsp:cNvPr id="0" name=""/>
        <dsp:cNvSpPr/>
      </dsp:nvSpPr>
      <dsp:spPr>
        <a:xfrm>
          <a:off x="5053682" y="387808"/>
          <a:ext cx="1870955" cy="748382"/>
        </a:xfrm>
        <a:prstGeom prst="chevron">
          <a:avLst/>
        </a:prstGeom>
        <a:solidFill>
          <a:schemeClr val="accent6">
            <a:lumMod val="75000"/>
            <a:alpha val="60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Connection</a:t>
          </a:r>
          <a:endParaRPr lang="en-US" sz="1400" kern="1200" dirty="0"/>
        </a:p>
      </dsp:txBody>
      <dsp:txXfrm>
        <a:off x="5427873" y="387808"/>
        <a:ext cx="1122573" cy="748382"/>
      </dsp:txXfrm>
    </dsp:sp>
    <dsp:sp modelId="{C0C2A74A-3D75-43D9-B6A8-C89E5E021ABF}">
      <dsp:nvSpPr>
        <dsp:cNvPr id="0" name=""/>
        <dsp:cNvSpPr/>
      </dsp:nvSpPr>
      <dsp:spPr>
        <a:xfrm>
          <a:off x="6737542" y="387808"/>
          <a:ext cx="1870955" cy="748382"/>
        </a:xfrm>
        <a:prstGeom prst="chevron">
          <a:avLst/>
        </a:prstGeom>
        <a:solidFill>
          <a:schemeClr val="accent4">
            <a:lumMod val="7500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/>
            <a:t>Shape Refinement</a:t>
          </a:r>
          <a:endParaRPr lang="en-US" sz="1400" kern="1200" dirty="0"/>
        </a:p>
      </dsp:txBody>
      <dsp:txXfrm>
        <a:off x="7111733" y="387808"/>
        <a:ext cx="1122573" cy="7483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0.33824</cdr:x>
      <cdr:y>0.84783</cdr:y>
    </cdr:from>
    <cdr:to>
      <cdr:x>0.92647</cdr:x>
      <cdr:y>1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1752600" y="2971800"/>
          <a:ext cx="3048000" cy="533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400" dirty="0" smtClean="0"/>
            <a:t>Recognition Accuracy</a:t>
          </a:r>
          <a:endParaRPr lang="en-US" sz="2400" dirty="0"/>
        </a:p>
      </cdr:txBody>
    </cdr:sp>
  </cdr:relSizeAnchor>
  <cdr:relSizeAnchor xmlns:cdr="http://schemas.openxmlformats.org/drawingml/2006/chartDrawing">
    <cdr:from>
      <cdr:x>0.10294</cdr:x>
      <cdr:y>0.23913</cdr:y>
    </cdr:from>
    <cdr:to>
      <cdr:x>0.32353</cdr:x>
      <cdr:y>0.3913</cdr:y>
    </cdr:to>
    <cdr:sp macro="" textlink="">
      <cdr:nvSpPr>
        <cdr:cNvPr id="3" name="Rectangle 2"/>
        <cdr:cNvSpPr/>
      </cdr:nvSpPr>
      <cdr:spPr>
        <a:xfrm xmlns:a="http://schemas.openxmlformats.org/drawingml/2006/main">
          <a:off x="533400" y="838200"/>
          <a:ext cx="1143000" cy="533400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1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0.02941</cdr:x>
      <cdr:y>0.58696</cdr:y>
    </cdr:from>
    <cdr:to>
      <cdr:x>0.32353</cdr:x>
      <cdr:y>0.71739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152400" y="2057400"/>
          <a:ext cx="1524000" cy="457200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6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  <cdr:relSizeAnchor xmlns:cdr="http://schemas.openxmlformats.org/drawingml/2006/chartDrawing">
    <cdr:from>
      <cdr:x>0.02941</cdr:x>
      <cdr:y>0.19565</cdr:y>
    </cdr:from>
    <cdr:to>
      <cdr:x>0.30882</cdr:x>
      <cdr:y>0.41304</cdr:y>
    </cdr:to>
    <cdr:sp macro="" textlink="">
      <cdr:nvSpPr>
        <cdr:cNvPr id="5" name="TextBox 4"/>
        <cdr:cNvSpPr txBox="1"/>
      </cdr:nvSpPr>
      <cdr:spPr>
        <a:xfrm xmlns:a="http://schemas.openxmlformats.org/drawingml/2006/main">
          <a:off x="152400" y="685800"/>
          <a:ext cx="1447800" cy="7620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 smtClean="0"/>
            <a:t>Image </a:t>
          </a:r>
        </a:p>
        <a:p xmlns:a="http://schemas.openxmlformats.org/drawingml/2006/main">
          <a:r>
            <a:rPr lang="en-US" sz="2000" dirty="0" smtClean="0"/>
            <a:t>Recognizer</a:t>
          </a:r>
          <a:endParaRPr lang="en-US" sz="2000" dirty="0"/>
        </a:p>
      </cdr:txBody>
    </cdr:sp>
  </cdr:relSizeAnchor>
  <cdr:relSizeAnchor xmlns:cdr="http://schemas.openxmlformats.org/drawingml/2006/chartDrawing">
    <cdr:from>
      <cdr:x>0.02941</cdr:x>
      <cdr:y>0.52174</cdr:y>
    </cdr:from>
    <cdr:to>
      <cdr:x>0.33824</cdr:x>
      <cdr:y>0.78261</cdr:y>
    </cdr:to>
    <cdr:sp macro="" textlink="">
      <cdr:nvSpPr>
        <cdr:cNvPr id="6" name="TextBox 5"/>
        <cdr:cNvSpPr txBox="1"/>
      </cdr:nvSpPr>
      <cdr:spPr>
        <a:xfrm xmlns:a="http://schemas.openxmlformats.org/drawingml/2006/main">
          <a:off x="152400" y="1828800"/>
          <a:ext cx="16002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sz="2000" dirty="0" smtClean="0"/>
            <a:t>Combination</a:t>
          </a:r>
        </a:p>
        <a:p xmlns:a="http://schemas.openxmlformats.org/drawingml/2006/main">
          <a:r>
            <a:rPr lang="en-US" sz="2000" dirty="0" smtClean="0"/>
            <a:t>Recognizer</a:t>
          </a:r>
          <a:endParaRPr lang="en-US" sz="2000" dirty="0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0.07</cdr:x>
      <cdr:y>0.87273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-838200" y="0"/>
          <a:ext cx="533400" cy="36576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vert="vert270" wrap="square" rtlCol="0"/>
        <a:lstStyle xmlns:a="http://schemas.openxmlformats.org/drawingml/2006/main"/>
        <a:p xmlns:a="http://schemas.openxmlformats.org/drawingml/2006/main">
          <a:r>
            <a:rPr lang="en-US" sz="2800" dirty="0" smtClean="0"/>
            <a:t>Recognition Accuracy</a:t>
          </a:r>
          <a:endParaRPr lang="en-US" sz="2800" dirty="0"/>
        </a:p>
      </cdr:txBody>
    </cdr:sp>
  </cdr:relSizeAnchor>
  <cdr:relSizeAnchor xmlns:cdr="http://schemas.openxmlformats.org/drawingml/2006/chartDrawing">
    <cdr:from>
      <cdr:x>0.09</cdr:x>
      <cdr:y>0.87273</cdr:y>
    </cdr:from>
    <cdr:to>
      <cdr:x>0.83</cdr:x>
      <cdr:y>0.96364</cdr:y>
    </cdr:to>
    <cdr:sp macro="" textlink="">
      <cdr:nvSpPr>
        <cdr:cNvPr id="4" name="Rectangle 3"/>
        <cdr:cNvSpPr/>
      </cdr:nvSpPr>
      <cdr:spPr>
        <a:xfrm xmlns:a="http://schemas.openxmlformats.org/drawingml/2006/main">
          <a:off x="685800" y="3657600"/>
          <a:ext cx="5638800" cy="381000"/>
        </a:xfrm>
        <a:prstGeom xmlns:a="http://schemas.openxmlformats.org/drawingml/2006/main" prst="rect">
          <a:avLst/>
        </a:prstGeom>
        <a:ln xmlns:a="http://schemas.openxmlformats.org/drawingml/2006/main">
          <a:solidFill>
            <a:schemeClr val="bg1"/>
          </a:solidFill>
        </a:ln>
      </cdr:spPr>
      <cdr:style>
        <a:lnRef xmlns:a="http://schemas.openxmlformats.org/drawingml/2006/main" idx="2">
          <a:schemeClr val="accent6"/>
        </a:lnRef>
        <a:fillRef xmlns:a="http://schemas.openxmlformats.org/drawingml/2006/main" idx="1">
          <a:schemeClr val="lt1"/>
        </a:fillRef>
        <a:effectRef xmlns:a="http://schemas.openxmlformats.org/drawingml/2006/main" idx="0">
          <a:schemeClr val="accent6"/>
        </a:effectRef>
        <a:fontRef xmlns:a="http://schemas.openxmlformats.org/drawingml/2006/main" idx="minor">
          <a:schemeClr val="dk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3:56.58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6 53 22,'0'0'38,"0"0"2,0 0-1,-1-10-31,1 10-2,0 0 0,0 0-1,-4-6-2,4 6 0,0 0-1,0 0-2,0 0 0,0 0 0,0 0-2,-3-8-1,3 8-1,0-9-4,0 9-3,2-12-25,-2 12-5,4-11 3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4:26.810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-2 46 9,'0'0'25,"0"0"-1,0 0-20,0 0 0,0 0 3,4-7 0,-4 7 3,7-12-2,-7 12 0,14-11-1,-6 7-2,4-1-2,0 3-2,4 0 1,0 3-2,0 0 1,2 0-1,0 1 0,1-2-2,-4 3-13,2-4-18,-3-3 0,-3-2-1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4:27.962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13 30 12,'-9'8'29,"9"-8"-3,-6 1-18,6-1-1,0 0 2,0 0-1,0 0-1,5 8-2,2-7 0,-7-1 2,14 4-2,-6-3 0,4-4-3,-2 1 1,5-3-1,-1 1 0,2-2-2,1 1 0,0 0 0,2 3 0,0 1 0,0 1-1,-1 1-1,1-2-4,-6 3-17,0-5-11,-1-5 0,-4-3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4:31.24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1 57 14,'10'6'27,"-3"-7"-17,1 3-1,4-5 1,-2 2-2,5-4 1,-4 3-3,4-4 0,-2 4-2,3-3 0,-4 3-1,1-2-1,-2 2-1,-1-2-2,1-3-10,-2 0-22,-4-1 2,0-1-1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4:32.41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5 59 3,'-7'-4'27,"7"4"-9,0 0-7,0 0-1,1-6 0,-1 6-1,0 0-2,6-4-1,1 1 0,-1 0-1,5-2 0,0 5 0,5-1-2,-2 2-1,3-1 0,0 0-1,1-3 0,-2 2-1,0-2 0,-2-3-2,-4 1-7,2-4-24,-3 4-2,-2 1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3:58.511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-15-15 6,'0'0'35,"0"0"3,0 0 0,0 0-30,0 0 1,1 6-1,-1-6-2,0 0-2,0 0-1,0 0 0,0 0-2,0 0 0,0 0-1,0 0 0,0 0-2,0 0-2,0 0-3,-1-8-32,1 8 0,0-11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4:04.176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2 19 7,'0'0'25,"-6"2"-7,6-2-2,0 0-4,0 0 1,0 0-3,0 0-1,0 0-2,0 0 0,0 0-1,0 0-2,7-4 0,-7 4-1,7 0-1,0 0-1,0 0 1,1-3-2,0 3 0,1-1 0,0 0 0,2-1-1,-2 1 1,0-1-1,1 2 1,-1-2 0,1 1 0,0 1 0,0-1-2,-2 2-2,3-4-26,-5 6-5,0-3 0,-6 0-1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4:12.60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 15 6,'0'0'17,"0"0"-2,0 0-1,-3-7-4,3 7 0,0 0-4,0 0-1,0 0-1,0 0-2,0 0 0,7 3 0,-7-3 0,9 0 0,-4-1 0,-5 1 0,11-2-1,-11 2 0,10-1 0,-10 1 0,7-1 0,-7 1-1,0 0 0,6-2 0,-6 2 1,0 0-1,0 0 0,0 0 1,0 0-1,0 0-1,0 0-1,0 0 1,0 0-2,0 0-1,0 0-1,6-5-4,-6 5-11,0 0-7,8-1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4:14.285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24 12,'-3'-7'11,"3"7"0,0 0-1,0 0-2,0 0 0,0 0 0,8-1 0,-8 1-2,0 0 1,0 0-1,10-6 0,-10 6-2,7-1 0,-7 1-2,10 0 1,-10 0-2,10 3 0,-10-3 0,9 1 0,-9-1-1,9-2 0,-9 2 0,6-4-1,-6 4-1,6-6-4,-2 1-27,-4 5 2,0 0-2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4:16.458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3 82 14,'0'0'12,"-5"-2"1,5 2 0,0 0-2,0 0-1,0 0-3,0 0 1,7-4-3,-7 4 0,8-2-2,-2-1 1,-6 3-1,12-7-1,-5 4 0,2-2 0,-1 2 0,3-2-1,-1 3 1,2-1-1,-1 2 0,0-1 0,-1 2 0,0-1 0,-1 0-1,-2-1 0,0-1 0,-2 1 1,-5 2-1,11-6 0,-11 6 0,9-6 0,-9 6-1,9-4 1,-9 4 0,7-4-1,-7 4 1,7-1-1,-7 1-3,0 0-5,8-4-24,-8 4 1,3-8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4:17.653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39 18,'0'0'17,"0"0"-1,0 0-3,0 0-2,0 0-3,11-2-1,-11 2-2,12 2 0,-3-1-1,2-3 0,-1 3-1,3-4 1,-1 2-1,2-3-1,-2 2 0,0 0 0,-2 1-1,0-1-1,-1 0 1,-2 1-1,-7 1 0,9-2-1,-9 2 0,0 0-3,10-11-12,-10 11-17,5-9 1,-5 9-2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4:24.238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0 24 9,'0'0'25,"0"0"-4,-8-1-1,8 1-3,0 0-3,0 0-4,0 0-2,0 0-1,0 0-3,11 5-1,-11-5 0,10 1-1,-4-1-1,2-1 1,0-1-1,3 0 1,-1 0-1,3 0 1,-1 2 0,2-1-1,-1 2 0,2 0 1,-3-1-2,0 0 1,-1-1 0,0-1-1,-3 0 0,0-1 0,-3 0 0,1-1 0,-6 4 0,10-5-1,-10 5 1,9-1-1,-9 1-1,8 2-3,0-5-6,-8 3-23,9 1-1,-9-1-1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16520" units="in"/>
          <inkml:channel name="Y" type="integer" max="26312" units="in"/>
          <inkml:channel name="F" type="integer" max="255" units="dev"/>
        </inkml:traceFormat>
        <inkml:channelProperties>
          <inkml:channelProperty channel="X" name="resolution" value="2540.36597" units="1/in"/>
          <inkml:channelProperty channel="Y" name="resolution" value="2540.01343" units="1/in"/>
          <inkml:channelProperty channel="F" name="resolution" value="3.92127E-7" units="1/dev"/>
        </inkml:channelProperties>
      </inkml:inkSource>
      <inkml:timestamp xml:id="ts0" timeString="2011-07-29T17:14:25.697"/>
    </inkml:context>
    <inkml:brush xml:id="br0">
      <inkml:brushProperty name="width" value="0.26667" units="cm"/>
      <inkml:brushProperty name="height" value="0.53333" units="cm"/>
      <inkml:brushProperty name="color" value="#00FF00"/>
      <inkml:brushProperty name="tip" value="rectangle"/>
      <inkml:brushProperty name="rasterOp" value="maskPen"/>
      <inkml:brushProperty name="fitToCurve" value="1"/>
    </inkml:brush>
  </inkml:definitions>
  <inkml:trace contextRef="#ctx0" brushRef="#br0">-1 71 15,'0'0'7,"0"0"-3,0 0 2,0 0 1,0 0 1,9-5 0,-9 5-1,10-7 0,-4 5 0,3-4-1,-2 5 0,4-3-2,-1 4 0,4-2-1,-2 1 0,2-1 0,0 0-1,2-1 0,-1 1 0,0-1-1,0 0-1,-1 2 0,0-2-3,-4 2-9,-2-6-19,0-1-1,-4-2 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C785929-3C0E-474E-9AA6-168FE97175EE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29B4C5-EE66-4FCC-9B34-83E25B9CC4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683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 everyone</a:t>
            </a:r>
            <a:r>
              <a:rPr lang="en-US" baseline="0" dirty="0" smtClean="0"/>
              <a:t> and then present video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9870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</a:t>
            </a:r>
            <a:r>
              <a:rPr lang="en-US" baseline="0" dirty="0" smtClean="0"/>
              <a:t> created AIR. Matches your drawing against templates to attempt to assign the correct gate-label to your shape.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5030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When</a:t>
            </a:r>
            <a:r>
              <a:rPr lang="en-US" sz="1200" baseline="0" dirty="0" smtClean="0"/>
              <a:t> the system incorrectly recognizes a gate, the user can correct that error. The AIR will then adapt to the error correction and will hopefully never make the same mistake again!</a:t>
            </a:r>
            <a:endParaRPr lang="en-US" sz="1200" dirty="0" smtClean="0"/>
          </a:p>
          <a:p>
            <a:r>
              <a:rPr lang="en-US" sz="1200" dirty="0" smtClean="0"/>
              <a:t>Users have</a:t>
            </a:r>
            <a:r>
              <a:rPr lang="en-US" sz="1200" baseline="0" dirty="0" smtClean="0"/>
              <a:t> distinct drawing styles, and the general recognizer tries to recognize everything. However, if just one user is working with the system on a particular computer, we can adapt the recognition to their particular drawing style.</a:t>
            </a:r>
          </a:p>
          <a:p>
            <a:r>
              <a:rPr lang="en-US" sz="1200" dirty="0" smtClean="0"/>
              <a:t>When a user corrects an error, we add the template to the image recognizer, so the next time it sees a similar</a:t>
            </a:r>
            <a:r>
              <a:rPr lang="en-US" sz="1200" baseline="0" dirty="0" smtClean="0"/>
              <a:t> looking gate, it will recognize it correctly.</a:t>
            </a:r>
          </a:p>
          <a:p>
            <a:endParaRPr lang="en-US" sz="1200" baseline="0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en-US" sz="1200" baseline="0" dirty="0" smtClean="0"/>
              <a:t>We know when the program made a mistake because the user will correct the error in their circuit.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aseline="0" dirty="0" smtClean="0"/>
              <a:t>We want to teach the recognizer to not make the same mistakes repeatedly.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aseline="0" dirty="0" smtClean="0"/>
              <a:t>So when the user corrects an error, add that template to the database that we compare against.</a:t>
            </a:r>
            <a:endParaRPr lang="en-US" sz="120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068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Initial tests show that the recognizer quickly gets significantly better when learning from its mistakes</a:t>
            </a:r>
          </a:p>
          <a:p>
            <a:r>
              <a:rPr lang="en-US" sz="1200" dirty="0" smtClean="0"/>
              <a:t>Describe graph and axes in detail</a:t>
            </a:r>
          </a:p>
          <a:p>
            <a:r>
              <a:rPr lang="en-US" sz="1200" dirty="0" smtClean="0"/>
              <a:t>Give more</a:t>
            </a:r>
            <a:r>
              <a:rPr lang="en-US" sz="1200" baseline="0" dirty="0" smtClean="0"/>
              <a:t> detail about what the testing procedure was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096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BETTER PICTURE – maybe </a:t>
            </a:r>
            <a:r>
              <a:rPr lang="en-US" dirty="0" err="1" smtClean="0"/>
              <a:t>pics</a:t>
            </a:r>
            <a:r>
              <a:rPr lang="en-US" baseline="0" dirty="0" smtClean="0"/>
              <a:t> of our templates?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aseline="0" dirty="0" smtClean="0"/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/>
              <a:t>Maintain efficiency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/>
              <a:t>Improve accuracy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sz="1200" baseline="0" dirty="0" smtClean="0"/>
              <a:t>Eliminate bad templates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We also “phase-out” templates that caused past incorrect recognitions.  Limiting the number of templates helps us maintain the efficiency of the software.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/>
              <a:t>Keep track of the “usefulness” of each template to see which ones</a:t>
            </a:r>
            <a:r>
              <a:rPr lang="en-US" sz="1200" baseline="0" dirty="0" smtClean="0"/>
              <a:t> to remove.</a:t>
            </a:r>
            <a:endParaRPr lang="en-US" sz="1200" dirty="0" smtClean="0"/>
          </a:p>
          <a:p>
            <a:endParaRPr lang="en-US" dirty="0" smtClean="0"/>
          </a:p>
          <a:p>
            <a:r>
              <a:rPr lang="en-US" dirty="0" smtClean="0"/>
              <a:t>Say</a:t>
            </a:r>
            <a:r>
              <a:rPr lang="en-US" baseline="0" dirty="0" smtClean="0"/>
              <a:t> you’re feeling lazy one day and you draw a couple of sloppy gates. These may get introduced as templates if you </a:t>
            </a:r>
            <a:r>
              <a:rPr lang="en-US" baseline="0" dirty="0" err="1" smtClean="0"/>
              <a:t>relabel</a:t>
            </a:r>
            <a:r>
              <a:rPr lang="en-US" baseline="0" dirty="0" smtClean="0"/>
              <a:t> them. But these may lead to recognition errors, so you don’t want them to stick around forever. So we get rid of the ones that lead to unhelpful results.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01960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Going to talk about – Problem that motivated our research</a:t>
            </a:r>
          </a:p>
          <a:p>
            <a:r>
              <a:rPr lang="en-US" dirty="0" smtClean="0"/>
              <a:t>Solutions</a:t>
            </a:r>
            <a:r>
              <a:rPr lang="en-US" baseline="0" dirty="0" smtClean="0"/>
              <a:t> to expose the issues</a:t>
            </a:r>
          </a:p>
          <a:p>
            <a:r>
              <a:rPr lang="en-US" baseline="0" dirty="0" smtClean="0"/>
              <a:t>Intuitive ways to correct the problem</a:t>
            </a:r>
          </a:p>
          <a:p>
            <a:r>
              <a:rPr lang="en-US" baseline="0" dirty="0" smtClean="0"/>
              <a:t>Exposing the recognizer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6865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 users to create more complex circuits</a:t>
            </a:r>
          </a:p>
          <a:p>
            <a:r>
              <a:rPr lang="en-US" dirty="0" smtClean="0"/>
              <a:t>Compatible with </a:t>
            </a:r>
            <a:r>
              <a:rPr lang="en-US" dirty="0" err="1" smtClean="0"/>
              <a:t>LogiSim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556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 users to create more complex circuits</a:t>
            </a:r>
          </a:p>
          <a:p>
            <a:r>
              <a:rPr lang="en-US" dirty="0" smtClean="0"/>
              <a:t>Compatible with </a:t>
            </a:r>
            <a:r>
              <a:rPr lang="en-US" dirty="0" err="1" smtClean="0"/>
              <a:t>LogiSim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556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 users to create more complex circuits</a:t>
            </a:r>
          </a:p>
          <a:p>
            <a:r>
              <a:rPr lang="en-US" dirty="0" smtClean="0"/>
              <a:t>Compatible with </a:t>
            </a:r>
            <a:r>
              <a:rPr lang="en-US" dirty="0" err="1" smtClean="0"/>
              <a:t>LogiSim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556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Allow users to create more complex circuits</a:t>
            </a:r>
          </a:p>
          <a:p>
            <a:r>
              <a:rPr lang="en-US" dirty="0" smtClean="0"/>
              <a:t>Compatible with </a:t>
            </a:r>
            <a:r>
              <a:rPr lang="en-US" dirty="0" err="1" smtClean="0"/>
              <a:t>LogiSim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4556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-Link into past slides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12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966649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smtClean="0"/>
              <a:t>Draw closer to the recognizers ideals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If the user adapts, the recognizers don’t have to be as good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Trade off between programmer time and the time it takes the system to run vs. the improvement of the users’ drawing style (less of the user’s and system’s time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049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 smtClean="0"/>
              <a:t>Alexa</a:t>
            </a:r>
            <a:r>
              <a:rPr lang="en-US" dirty="0" smtClean="0"/>
              <a:t> talked about differences in feedback: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In both cases, they get recognition</a:t>
            </a:r>
            <a:r>
              <a:rPr lang="en-US" baseline="0" dirty="0" smtClean="0"/>
              <a:t> feedback (told what everything is).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For the ghost gate condition, they also received drawing feedback, what they could do to make their drawing better.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We never explicitly told the users how they should draw (see if they would make this change on their own, implicitly)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1997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 are a couple of examples of users’ sketches of gates over time. Notice here the back of gates get curvier.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568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For both cases, users did not change their drawing style over time. Insignificant</a:t>
            </a:r>
            <a:r>
              <a:rPr lang="en-US" baseline="0" dirty="0" smtClean="0"/>
              <a:t> results. There was no correlation between time (trial and recognition rate)- which indicates that users resist changing their drawing style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35390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78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did get significant results in that ghost gate users thought the feedback from the system was more helpful (showed recognition errors</a:t>
            </a:r>
            <a:r>
              <a:rPr lang="en-US" baseline="0" dirty="0" smtClean="0"/>
              <a:t> better) </a:t>
            </a:r>
            <a:r>
              <a:rPr lang="en-US" dirty="0" smtClean="0"/>
              <a:t>than the non-ghost gate users (text is bad)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9066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LogiSketch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LogiSim</a:t>
            </a:r>
            <a:endParaRPr lang="en-US" baseline="0" dirty="0" smtClean="0"/>
          </a:p>
          <a:p>
            <a:r>
              <a:rPr lang="en-US" baseline="0" dirty="0" smtClean="0"/>
              <a:t>Use in CS5 and other classrooms, improve circuit-modeling experience</a:t>
            </a:r>
          </a:p>
          <a:p>
            <a:r>
              <a:rPr lang="en-US" baseline="0" dirty="0" smtClean="0"/>
              <a:t>We will go over recognition, user interface design, and a user study we carried out this summer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29B4C5-EE66-4FCC-9B34-83E25B9CC48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901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this was set up previously.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B32BF-018F-4A59-BF53-ADB532EE57B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9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this was set up previously.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B32BF-018F-4A59-BF53-ADB532EE57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90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this was set up previously.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B32BF-018F-4A59-BF53-ADB532EE57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9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this was set up previously.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B32BF-018F-4A59-BF53-ADB532EE57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9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this was set up previously.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B32BF-018F-4A59-BF53-ADB532EE57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90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that this was set up previously.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DB32BF-018F-4A59-BF53-ADB532EE57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479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jnsch\Desktop\O14ThemesHandoffs\WorkingFiles\FinalHanoff\Sketchbook\Cover.jpg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2000"/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grpSp>
        <p:nvGrpSpPr>
          <p:cNvPr id="16" name="Group 15"/>
          <p:cNvGrpSpPr/>
          <p:nvPr/>
        </p:nvGrpSpPr>
        <p:grpSpPr>
          <a:xfrm rot="20533676">
            <a:off x="618027" y="3923015"/>
            <a:ext cx="2508736" cy="2527488"/>
            <a:chOff x="494947" y="417279"/>
            <a:chExt cx="2417578" cy="2421351"/>
          </a:xfrm>
        </p:grpSpPr>
        <p:sp>
          <p:nvSpPr>
            <p:cNvPr id="12" name="Freeform 11"/>
            <p:cNvSpPr/>
            <p:nvPr/>
          </p:nvSpPr>
          <p:spPr>
            <a:xfrm>
              <a:off x="494947" y="494484"/>
              <a:ext cx="2328384" cy="2344146"/>
            </a:xfrm>
            <a:custGeom>
              <a:avLst/>
              <a:gdLst>
                <a:gd name="connsiteX0" fmla="*/ 94077 w 2328384"/>
                <a:gd name="connsiteY0" fmla="*/ 0 h 2344146"/>
                <a:gd name="connsiteX1" fmla="*/ 0 w 2328384"/>
                <a:gd name="connsiteY1" fmla="*/ 2344146 h 2344146"/>
                <a:gd name="connsiteX2" fmla="*/ 2328384 w 2328384"/>
                <a:gd name="connsiteY2" fmla="*/ 2250067 h 2344146"/>
                <a:gd name="connsiteX3" fmla="*/ 94077 w 2328384"/>
                <a:gd name="connsiteY3" fmla="*/ 0 h 2344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28384" h="2344146">
                  <a:moveTo>
                    <a:pt x="94077" y="0"/>
                  </a:moveTo>
                  <a:lnTo>
                    <a:pt x="0" y="2344146"/>
                  </a:lnTo>
                  <a:lnTo>
                    <a:pt x="2328384" y="2250067"/>
                  </a:lnTo>
                  <a:lnTo>
                    <a:pt x="94077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00100">
                    <a:alpha val="31000"/>
                  </a:srgbClr>
                </a:gs>
                <a:gs pos="49000">
                  <a:srgbClr val="FEFFFF">
                    <a:alpha val="0"/>
                  </a:srgb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  <a:effectLst>
              <a:outerShdw blurRad="50800" dist="12700" dir="5400000" rotWithShape="0">
                <a:srgbClr val="000000">
                  <a:alpha val="37000"/>
                </a:srgbClr>
              </a:outerShdw>
              <a:softEdge rad="38100"/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90935" y="417279"/>
              <a:ext cx="2321590" cy="2321590"/>
            </a:xfrm>
            <a:prstGeom prst="rect">
              <a:avLst/>
            </a:prstGeom>
            <a:gradFill flip="none" rotWithShape="1">
              <a:gsLst>
                <a:gs pos="0">
                  <a:srgbClr val="FAE148"/>
                </a:gs>
                <a:gs pos="100000">
                  <a:srgbClr val="FFEB63"/>
                </a:gs>
              </a:gsLst>
              <a:lin ang="16200000" scaled="0"/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13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4456" y="436040"/>
              <a:ext cx="404704" cy="461174"/>
            </a:xfrm>
            <a:prstGeom prst="rect">
              <a:avLst/>
            </a:prstGeom>
          </p:spPr>
        </p:pic>
        <p:pic>
          <p:nvPicPr>
            <p:cNvPr id="15" name="Picture 14" descr="stickie-shadow.png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6200000">
              <a:off x="637932" y="2282410"/>
              <a:ext cx="404704" cy="461174"/>
            </a:xfrm>
            <a:prstGeom prst="rect">
              <a:avLst/>
            </a:prstGeom>
          </p:spPr>
        </p:pic>
      </p:grpSp>
      <p:pic>
        <p:nvPicPr>
          <p:cNvPr id="8" name="Picture 7" descr="TitleCar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343346">
            <a:off x="2856203" y="2587842"/>
            <a:ext cx="5773084" cy="38508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39809" y="3015792"/>
            <a:ext cx="4847038" cy="1599722"/>
          </a:xfrm>
        </p:spPr>
        <p:txBody>
          <a:bodyPr anchor="b"/>
          <a:lstStyle>
            <a:lvl1pPr>
              <a:defRPr sz="4800">
                <a:solidFill>
                  <a:srgbClr val="000100"/>
                </a:solidFill>
                <a:effectLst>
                  <a:outerShdw blurRad="63500" sx="102000" sy="102000" algn="ctr" rotWithShape="0">
                    <a:srgbClr val="FFFFFF">
                      <a:alpha val="40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0000">
            <a:off x="3200499" y="4766916"/>
            <a:ext cx="4836456" cy="1040845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000100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0520000">
            <a:off x="963292" y="5061539"/>
            <a:ext cx="1968535" cy="534991"/>
          </a:xfrm>
        </p:spPr>
        <p:txBody>
          <a:bodyPr anchor="t"/>
          <a:lstStyle>
            <a:lvl1pPr algn="ctr">
              <a:defRPr sz="2200">
                <a:solidFill>
                  <a:schemeClr val="accent1"/>
                </a:solidFill>
              </a:defRPr>
            </a:lvl1pPr>
          </a:lstStyle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0520000">
            <a:off x="647592" y="4135346"/>
            <a:ext cx="2085881" cy="835010"/>
          </a:xfrm>
        </p:spPr>
        <p:txBody>
          <a:bodyPr anchor="ctr"/>
          <a:lstStyle>
            <a:lvl1pPr algn="l">
              <a:defRPr sz="1600">
                <a:solidFill>
                  <a:schemeClr val="accent5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0520000">
            <a:off x="1981439" y="5509808"/>
            <a:ext cx="738180" cy="426607"/>
          </a:xfrm>
        </p:spPr>
        <p:txBody>
          <a:bodyPr/>
          <a:lstStyle>
            <a:lvl1pPr algn="r"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coverBan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5880100"/>
            <a:ext cx="9144000" cy="330200"/>
          </a:xfrm>
          <a:prstGeom prst="rect">
            <a:avLst/>
          </a:prstGeom>
          <a:effectLst>
            <a:outerShdw blurRad="63500" dist="38100" dir="5400000" algn="t" rotWithShape="0">
              <a:prstClr val="black">
                <a:alpha val="59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50278"/>
            <a:ext cx="1963320" cy="546952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1280" y="838199"/>
            <a:ext cx="5907840" cy="518160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97993"/>
            <a:ext cx="8041439" cy="2097259"/>
          </a:xfrm>
        </p:spPr>
        <p:txBody>
          <a:bodyPr anchor="b"/>
          <a:lstStyle>
            <a:lvl1pPr algn="ctr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199" y="3754402"/>
            <a:ext cx="7467601" cy="1500187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841248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039112"/>
            <a:ext cx="3657600" cy="39502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1248" y="2038388"/>
            <a:ext cx="3017520" cy="5423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291091" y="2038387"/>
            <a:ext cx="3014708" cy="5423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n-lt"/>
                <a:cs typeface="Bradley Hand ITC TT-Bold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  <p:sp>
        <p:nvSpPr>
          <p:cNvPr id="16" name="Freeform 22"/>
          <p:cNvSpPr>
            <a:spLocks/>
          </p:cNvSpPr>
          <p:nvPr/>
        </p:nvSpPr>
        <p:spPr bwMode="auto">
          <a:xfrm rot="20274567">
            <a:off x="3933637" y="4281002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548461" y="537763"/>
                </a:moveTo>
                <a:lnTo>
                  <a:pt x="548461" y="537763"/>
                </a:lnTo>
                <a:lnTo>
                  <a:pt x="548461" y="537763"/>
                </a:lnTo>
                <a:close/>
                <a:moveTo>
                  <a:pt x="547489" y="536791"/>
                </a:moveTo>
                <a:lnTo>
                  <a:pt x="548461" y="537763"/>
                </a:lnTo>
                <a:lnTo>
                  <a:pt x="546516" y="536791"/>
                </a:lnTo>
                <a:lnTo>
                  <a:pt x="544572" y="535818"/>
                </a:lnTo>
                <a:close/>
                <a:moveTo>
                  <a:pt x="338413" y="443436"/>
                </a:moveTo>
                <a:lnTo>
                  <a:pt x="340357" y="444408"/>
                </a:lnTo>
                <a:lnTo>
                  <a:pt x="339385" y="444408"/>
                </a:lnTo>
                <a:close/>
                <a:moveTo>
                  <a:pt x="337440" y="442463"/>
                </a:moveTo>
                <a:lnTo>
                  <a:pt x="338413" y="443436"/>
                </a:lnTo>
                <a:lnTo>
                  <a:pt x="338412" y="443436"/>
                </a:lnTo>
                <a:close/>
                <a:moveTo>
                  <a:pt x="334522" y="440518"/>
                </a:moveTo>
                <a:lnTo>
                  <a:pt x="334523" y="441491"/>
                </a:lnTo>
                <a:lnTo>
                  <a:pt x="333550" y="441491"/>
                </a:lnTo>
                <a:lnTo>
                  <a:pt x="331605" y="439546"/>
                </a:lnTo>
                <a:close/>
                <a:moveTo>
                  <a:pt x="644733" y="565964"/>
                </a:moveTo>
                <a:lnTo>
                  <a:pt x="642788" y="565964"/>
                </a:lnTo>
                <a:lnTo>
                  <a:pt x="641816" y="565964"/>
                </a:lnTo>
                <a:lnTo>
                  <a:pt x="641816" y="565964"/>
                </a:lnTo>
                <a:close/>
                <a:moveTo>
                  <a:pt x="457051" y="488168"/>
                </a:moveTo>
                <a:lnTo>
                  <a:pt x="458996" y="489140"/>
                </a:lnTo>
                <a:lnTo>
                  <a:pt x="458993" y="489139"/>
                </a:lnTo>
                <a:close/>
                <a:moveTo>
                  <a:pt x="243112" y="383144"/>
                </a:moveTo>
                <a:lnTo>
                  <a:pt x="244085" y="384117"/>
                </a:lnTo>
                <a:lnTo>
                  <a:pt x="244085" y="384117"/>
                </a:lnTo>
                <a:close/>
                <a:moveTo>
                  <a:pt x="781848" y="599027"/>
                </a:moveTo>
                <a:lnTo>
                  <a:pt x="781848" y="599027"/>
                </a:lnTo>
                <a:lnTo>
                  <a:pt x="780876" y="599027"/>
                </a:lnTo>
                <a:close/>
                <a:moveTo>
                  <a:pt x="242140" y="366612"/>
                </a:moveTo>
                <a:lnTo>
                  <a:pt x="244085" y="368557"/>
                </a:lnTo>
                <a:lnTo>
                  <a:pt x="241797" y="366956"/>
                </a:lnTo>
                <a:close/>
                <a:moveTo>
                  <a:pt x="141978" y="301458"/>
                </a:moveTo>
                <a:lnTo>
                  <a:pt x="141978" y="301459"/>
                </a:lnTo>
                <a:lnTo>
                  <a:pt x="141977" y="301459"/>
                </a:lnTo>
                <a:close/>
                <a:moveTo>
                  <a:pt x="142950" y="301458"/>
                </a:moveTo>
                <a:lnTo>
                  <a:pt x="142950" y="302430"/>
                </a:lnTo>
                <a:lnTo>
                  <a:pt x="141978" y="301459"/>
                </a:lnTo>
                <a:close/>
                <a:moveTo>
                  <a:pt x="979256" y="620421"/>
                </a:moveTo>
                <a:lnTo>
                  <a:pt x="979165" y="620512"/>
                </a:lnTo>
                <a:lnTo>
                  <a:pt x="978283" y="620421"/>
                </a:lnTo>
                <a:close/>
                <a:moveTo>
                  <a:pt x="93355" y="247974"/>
                </a:moveTo>
                <a:lnTo>
                  <a:pt x="94328" y="248946"/>
                </a:lnTo>
                <a:lnTo>
                  <a:pt x="94328" y="249919"/>
                </a:lnTo>
                <a:close/>
                <a:moveTo>
                  <a:pt x="1075528" y="637925"/>
                </a:moveTo>
                <a:lnTo>
                  <a:pt x="1075528" y="637925"/>
                </a:lnTo>
                <a:lnTo>
                  <a:pt x="1074555" y="637925"/>
                </a:lnTo>
                <a:close/>
                <a:moveTo>
                  <a:pt x="47650" y="177958"/>
                </a:moveTo>
                <a:lnTo>
                  <a:pt x="49595" y="178930"/>
                </a:lnTo>
                <a:lnTo>
                  <a:pt x="49595" y="180875"/>
                </a:lnTo>
                <a:lnTo>
                  <a:pt x="51540" y="183792"/>
                </a:lnTo>
                <a:lnTo>
                  <a:pt x="50568" y="184764"/>
                </a:lnTo>
                <a:lnTo>
                  <a:pt x="49595" y="184765"/>
                </a:lnTo>
                <a:lnTo>
                  <a:pt x="48623" y="183792"/>
                </a:lnTo>
                <a:lnTo>
                  <a:pt x="46678" y="182820"/>
                </a:lnTo>
                <a:lnTo>
                  <a:pt x="45705" y="179903"/>
                </a:lnTo>
                <a:lnTo>
                  <a:pt x="46678" y="179902"/>
                </a:lnTo>
                <a:lnTo>
                  <a:pt x="46678" y="178930"/>
                </a:lnTo>
                <a:close/>
                <a:moveTo>
                  <a:pt x="35008" y="156564"/>
                </a:moveTo>
                <a:lnTo>
                  <a:pt x="36953" y="159157"/>
                </a:lnTo>
                <a:lnTo>
                  <a:pt x="36953" y="159481"/>
                </a:lnTo>
                <a:close/>
                <a:moveTo>
                  <a:pt x="25284" y="133225"/>
                </a:moveTo>
                <a:lnTo>
                  <a:pt x="28201" y="141005"/>
                </a:lnTo>
                <a:lnTo>
                  <a:pt x="30146" y="144894"/>
                </a:lnTo>
                <a:lnTo>
                  <a:pt x="33063" y="147811"/>
                </a:lnTo>
                <a:lnTo>
                  <a:pt x="33063" y="146839"/>
                </a:lnTo>
                <a:lnTo>
                  <a:pt x="34036" y="148784"/>
                </a:lnTo>
                <a:lnTo>
                  <a:pt x="35008" y="151701"/>
                </a:lnTo>
                <a:lnTo>
                  <a:pt x="34036" y="149756"/>
                </a:lnTo>
                <a:lnTo>
                  <a:pt x="33064" y="148784"/>
                </a:lnTo>
                <a:lnTo>
                  <a:pt x="32091" y="149756"/>
                </a:lnTo>
                <a:lnTo>
                  <a:pt x="25284" y="137114"/>
                </a:lnTo>
                <a:lnTo>
                  <a:pt x="26256" y="137115"/>
                </a:lnTo>
                <a:lnTo>
                  <a:pt x="25284" y="136142"/>
                </a:lnTo>
                <a:close/>
                <a:moveTo>
                  <a:pt x="1277796" y="622366"/>
                </a:moveTo>
                <a:lnTo>
                  <a:pt x="1283631" y="625284"/>
                </a:lnTo>
                <a:lnTo>
                  <a:pt x="1285576" y="628201"/>
                </a:lnTo>
                <a:lnTo>
                  <a:pt x="1287521" y="630146"/>
                </a:lnTo>
                <a:lnTo>
                  <a:pt x="1288494" y="634036"/>
                </a:lnTo>
                <a:lnTo>
                  <a:pt x="1287521" y="637926"/>
                </a:lnTo>
                <a:lnTo>
                  <a:pt x="1285576" y="642788"/>
                </a:lnTo>
                <a:lnTo>
                  <a:pt x="1282659" y="646677"/>
                </a:lnTo>
                <a:lnTo>
                  <a:pt x="1277797" y="650567"/>
                </a:lnTo>
                <a:lnTo>
                  <a:pt x="1271962" y="654457"/>
                </a:lnTo>
                <a:lnTo>
                  <a:pt x="1264183" y="658347"/>
                </a:lnTo>
                <a:lnTo>
                  <a:pt x="1255431" y="662237"/>
                </a:lnTo>
                <a:lnTo>
                  <a:pt x="1235982" y="670016"/>
                </a:lnTo>
                <a:lnTo>
                  <a:pt x="1215560" y="676824"/>
                </a:lnTo>
                <a:lnTo>
                  <a:pt x="1207780" y="680713"/>
                </a:lnTo>
                <a:lnTo>
                  <a:pt x="1199028" y="685575"/>
                </a:lnTo>
                <a:lnTo>
                  <a:pt x="1179579" y="698217"/>
                </a:lnTo>
                <a:lnTo>
                  <a:pt x="1146516" y="722528"/>
                </a:lnTo>
                <a:lnTo>
                  <a:pt x="1140681" y="722529"/>
                </a:lnTo>
                <a:lnTo>
                  <a:pt x="1137764" y="721556"/>
                </a:lnTo>
                <a:lnTo>
                  <a:pt x="1129985" y="714748"/>
                </a:lnTo>
                <a:lnTo>
                  <a:pt x="1137764" y="708914"/>
                </a:lnTo>
                <a:lnTo>
                  <a:pt x="1146516" y="703079"/>
                </a:lnTo>
                <a:lnTo>
                  <a:pt x="1156241" y="696273"/>
                </a:lnTo>
                <a:lnTo>
                  <a:pt x="1168883" y="690437"/>
                </a:lnTo>
                <a:lnTo>
                  <a:pt x="1209726" y="669044"/>
                </a:lnTo>
                <a:lnTo>
                  <a:pt x="1220422" y="662237"/>
                </a:lnTo>
                <a:lnTo>
                  <a:pt x="1229174" y="655429"/>
                </a:lnTo>
                <a:lnTo>
                  <a:pt x="1237926" y="647649"/>
                </a:lnTo>
                <a:lnTo>
                  <a:pt x="1243761" y="639870"/>
                </a:lnTo>
                <a:lnTo>
                  <a:pt x="1243761" y="639870"/>
                </a:lnTo>
                <a:lnTo>
                  <a:pt x="1245706" y="638898"/>
                </a:lnTo>
                <a:lnTo>
                  <a:pt x="1243275" y="638898"/>
                </a:lnTo>
                <a:lnTo>
                  <a:pt x="1242789" y="637925"/>
                </a:lnTo>
                <a:lnTo>
                  <a:pt x="1240844" y="635981"/>
                </a:lnTo>
                <a:lnTo>
                  <a:pt x="1237926" y="634036"/>
                </a:lnTo>
                <a:lnTo>
                  <a:pt x="1226257" y="630145"/>
                </a:lnTo>
                <a:lnTo>
                  <a:pt x="1207780" y="625284"/>
                </a:lnTo>
                <a:lnTo>
                  <a:pt x="1182496" y="620421"/>
                </a:lnTo>
                <a:lnTo>
                  <a:pt x="1113453" y="607780"/>
                </a:lnTo>
                <a:lnTo>
                  <a:pt x="1074555" y="600000"/>
                </a:lnTo>
                <a:lnTo>
                  <a:pt x="1060940" y="596110"/>
                </a:lnTo>
                <a:lnTo>
                  <a:pt x="1048299" y="592221"/>
                </a:lnTo>
                <a:lnTo>
                  <a:pt x="1036630" y="587358"/>
                </a:lnTo>
                <a:lnTo>
                  <a:pt x="1027877" y="583469"/>
                </a:lnTo>
                <a:lnTo>
                  <a:pt x="1020098" y="579579"/>
                </a:lnTo>
                <a:lnTo>
                  <a:pt x="1014263" y="574716"/>
                </a:lnTo>
                <a:lnTo>
                  <a:pt x="1009401" y="569854"/>
                </a:lnTo>
                <a:lnTo>
                  <a:pt x="1006483" y="564992"/>
                </a:lnTo>
                <a:lnTo>
                  <a:pt x="1002594" y="554295"/>
                </a:lnTo>
                <a:lnTo>
                  <a:pt x="1030795" y="566937"/>
                </a:lnTo>
                <a:lnTo>
                  <a:pt x="1058996" y="577634"/>
                </a:lnTo>
                <a:lnTo>
                  <a:pt x="1087197" y="587358"/>
                </a:lnTo>
                <a:lnTo>
                  <a:pt x="1116371" y="596110"/>
                </a:lnTo>
                <a:lnTo>
                  <a:pt x="1145544" y="602917"/>
                </a:lnTo>
                <a:lnTo>
                  <a:pt x="1174717" y="609725"/>
                </a:lnTo>
                <a:lnTo>
                  <a:pt x="1204863" y="614587"/>
                </a:lnTo>
                <a:lnTo>
                  <a:pt x="1234036" y="618476"/>
                </a:lnTo>
                <a:lnTo>
                  <a:pt x="1248623" y="618476"/>
                </a:lnTo>
                <a:lnTo>
                  <a:pt x="1260293" y="619449"/>
                </a:lnTo>
                <a:lnTo>
                  <a:pt x="1270017" y="620422"/>
                </a:lnTo>
                <a:close/>
                <a:moveTo>
                  <a:pt x="13614" y="101134"/>
                </a:moveTo>
                <a:lnTo>
                  <a:pt x="15560" y="104051"/>
                </a:lnTo>
                <a:lnTo>
                  <a:pt x="16532" y="104052"/>
                </a:lnTo>
                <a:lnTo>
                  <a:pt x="15559" y="105024"/>
                </a:lnTo>
                <a:lnTo>
                  <a:pt x="16532" y="109886"/>
                </a:lnTo>
                <a:lnTo>
                  <a:pt x="16532" y="110859"/>
                </a:lnTo>
                <a:lnTo>
                  <a:pt x="15559" y="110858"/>
                </a:lnTo>
                <a:lnTo>
                  <a:pt x="14587" y="108913"/>
                </a:lnTo>
                <a:lnTo>
                  <a:pt x="15559" y="108913"/>
                </a:lnTo>
                <a:lnTo>
                  <a:pt x="15559" y="106969"/>
                </a:lnTo>
                <a:lnTo>
                  <a:pt x="14587" y="105024"/>
                </a:lnTo>
                <a:lnTo>
                  <a:pt x="14587" y="103079"/>
                </a:lnTo>
                <a:close/>
                <a:moveTo>
                  <a:pt x="5835" y="22366"/>
                </a:moveTo>
                <a:lnTo>
                  <a:pt x="5835" y="23338"/>
                </a:lnTo>
                <a:lnTo>
                  <a:pt x="5658" y="22542"/>
                </a:lnTo>
                <a:close/>
                <a:moveTo>
                  <a:pt x="3890" y="14586"/>
                </a:moveTo>
                <a:lnTo>
                  <a:pt x="4862" y="15559"/>
                </a:lnTo>
                <a:lnTo>
                  <a:pt x="4862" y="18476"/>
                </a:lnTo>
                <a:lnTo>
                  <a:pt x="4668" y="18087"/>
                </a:lnTo>
                <a:close/>
                <a:moveTo>
                  <a:pt x="1884" y="3039"/>
                </a:move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5" y="8751"/>
                </a:lnTo>
                <a:lnTo>
                  <a:pt x="1945" y="13613"/>
                </a:lnTo>
                <a:lnTo>
                  <a:pt x="2917" y="13613"/>
                </a:lnTo>
                <a:lnTo>
                  <a:pt x="2917" y="14586"/>
                </a:lnTo>
                <a:lnTo>
                  <a:pt x="4668" y="18087"/>
                </a:lnTo>
                <a:lnTo>
                  <a:pt x="5658" y="22542"/>
                </a:lnTo>
                <a:lnTo>
                  <a:pt x="4862" y="23338"/>
                </a:lnTo>
                <a:lnTo>
                  <a:pt x="4862" y="24310"/>
                </a:lnTo>
                <a:lnTo>
                  <a:pt x="5835" y="25283"/>
                </a:lnTo>
                <a:lnTo>
                  <a:pt x="6807" y="27228"/>
                </a:lnTo>
                <a:lnTo>
                  <a:pt x="7780" y="34035"/>
                </a:lnTo>
                <a:lnTo>
                  <a:pt x="7780" y="36952"/>
                </a:lnTo>
                <a:lnTo>
                  <a:pt x="8752" y="40842"/>
                </a:lnTo>
                <a:lnTo>
                  <a:pt x="9725" y="44732"/>
                </a:lnTo>
                <a:lnTo>
                  <a:pt x="9724" y="48622"/>
                </a:lnTo>
                <a:lnTo>
                  <a:pt x="7780" y="44732"/>
                </a:lnTo>
                <a:lnTo>
                  <a:pt x="5835" y="40842"/>
                </a:lnTo>
                <a:lnTo>
                  <a:pt x="6807" y="48622"/>
                </a:lnTo>
                <a:lnTo>
                  <a:pt x="8752" y="50567"/>
                </a:lnTo>
                <a:lnTo>
                  <a:pt x="10697" y="55429"/>
                </a:lnTo>
                <a:lnTo>
                  <a:pt x="10697" y="56401"/>
                </a:lnTo>
                <a:lnTo>
                  <a:pt x="12642" y="60291"/>
                </a:lnTo>
                <a:lnTo>
                  <a:pt x="13614" y="62236"/>
                </a:lnTo>
                <a:lnTo>
                  <a:pt x="14587" y="65153"/>
                </a:lnTo>
                <a:lnTo>
                  <a:pt x="17504" y="79740"/>
                </a:lnTo>
                <a:lnTo>
                  <a:pt x="20422" y="91410"/>
                </a:lnTo>
                <a:lnTo>
                  <a:pt x="19449" y="92382"/>
                </a:lnTo>
                <a:lnTo>
                  <a:pt x="22367" y="96271"/>
                </a:lnTo>
                <a:lnTo>
                  <a:pt x="23339" y="100162"/>
                </a:lnTo>
                <a:lnTo>
                  <a:pt x="27229" y="109886"/>
                </a:lnTo>
                <a:lnTo>
                  <a:pt x="29174" y="116693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1" y="133225"/>
                </a:lnTo>
                <a:lnTo>
                  <a:pt x="41816" y="144894"/>
                </a:lnTo>
                <a:lnTo>
                  <a:pt x="47650" y="154619"/>
                </a:lnTo>
                <a:lnTo>
                  <a:pt x="58347" y="176013"/>
                </a:lnTo>
                <a:lnTo>
                  <a:pt x="56402" y="174068"/>
                </a:lnTo>
                <a:lnTo>
                  <a:pt x="57375" y="176012"/>
                </a:lnTo>
                <a:lnTo>
                  <a:pt x="57375" y="176985"/>
                </a:lnTo>
                <a:lnTo>
                  <a:pt x="57374" y="177957"/>
                </a:lnTo>
                <a:lnTo>
                  <a:pt x="58347" y="178930"/>
                </a:lnTo>
                <a:lnTo>
                  <a:pt x="58347" y="177957"/>
                </a:lnTo>
                <a:lnTo>
                  <a:pt x="59319" y="179902"/>
                </a:lnTo>
                <a:lnTo>
                  <a:pt x="63209" y="183792"/>
                </a:lnTo>
                <a:lnTo>
                  <a:pt x="66127" y="188654"/>
                </a:lnTo>
                <a:lnTo>
                  <a:pt x="70017" y="194489"/>
                </a:lnTo>
                <a:lnTo>
                  <a:pt x="76824" y="203241"/>
                </a:lnTo>
                <a:lnTo>
                  <a:pt x="76823" y="204213"/>
                </a:lnTo>
                <a:lnTo>
                  <a:pt x="79741" y="208103"/>
                </a:lnTo>
                <a:lnTo>
                  <a:pt x="83631" y="212966"/>
                </a:lnTo>
                <a:lnTo>
                  <a:pt x="90438" y="223662"/>
                </a:lnTo>
                <a:lnTo>
                  <a:pt x="90438" y="225607"/>
                </a:lnTo>
                <a:lnTo>
                  <a:pt x="92383" y="228525"/>
                </a:lnTo>
                <a:lnTo>
                  <a:pt x="97245" y="232415"/>
                </a:lnTo>
                <a:lnTo>
                  <a:pt x="102107" y="238249"/>
                </a:lnTo>
                <a:lnTo>
                  <a:pt x="113776" y="251863"/>
                </a:lnTo>
                <a:lnTo>
                  <a:pt x="133226" y="272285"/>
                </a:lnTo>
                <a:lnTo>
                  <a:pt x="142950" y="282982"/>
                </a:lnTo>
                <a:lnTo>
                  <a:pt x="153647" y="292707"/>
                </a:lnTo>
                <a:lnTo>
                  <a:pt x="153647" y="294651"/>
                </a:lnTo>
                <a:lnTo>
                  <a:pt x="165316" y="303403"/>
                </a:lnTo>
                <a:lnTo>
                  <a:pt x="176013" y="314100"/>
                </a:lnTo>
                <a:lnTo>
                  <a:pt x="187683" y="323824"/>
                </a:lnTo>
                <a:lnTo>
                  <a:pt x="197407" y="332577"/>
                </a:lnTo>
                <a:lnTo>
                  <a:pt x="195462" y="332576"/>
                </a:lnTo>
                <a:lnTo>
                  <a:pt x="201297" y="337439"/>
                </a:lnTo>
                <a:lnTo>
                  <a:pt x="203242" y="338411"/>
                </a:lnTo>
                <a:lnTo>
                  <a:pt x="204214" y="338411"/>
                </a:lnTo>
                <a:lnTo>
                  <a:pt x="204214" y="337439"/>
                </a:lnTo>
                <a:lnTo>
                  <a:pt x="211021" y="343273"/>
                </a:lnTo>
                <a:lnTo>
                  <a:pt x="213939" y="346191"/>
                </a:lnTo>
                <a:lnTo>
                  <a:pt x="215883" y="348136"/>
                </a:lnTo>
                <a:lnTo>
                  <a:pt x="220746" y="352026"/>
                </a:lnTo>
                <a:lnTo>
                  <a:pt x="225608" y="353970"/>
                </a:lnTo>
                <a:lnTo>
                  <a:pt x="234360" y="361750"/>
                </a:lnTo>
                <a:lnTo>
                  <a:pt x="241797" y="366956"/>
                </a:lnTo>
                <a:lnTo>
                  <a:pt x="241167" y="367584"/>
                </a:lnTo>
                <a:lnTo>
                  <a:pt x="243112" y="368557"/>
                </a:lnTo>
                <a:lnTo>
                  <a:pt x="248947" y="373420"/>
                </a:lnTo>
                <a:lnTo>
                  <a:pt x="250892" y="374392"/>
                </a:lnTo>
                <a:lnTo>
                  <a:pt x="251864" y="374392"/>
                </a:lnTo>
                <a:lnTo>
                  <a:pt x="251864" y="373419"/>
                </a:lnTo>
                <a:lnTo>
                  <a:pt x="257699" y="378282"/>
                </a:lnTo>
                <a:lnTo>
                  <a:pt x="265479" y="383144"/>
                </a:lnTo>
                <a:lnTo>
                  <a:pt x="273258" y="388006"/>
                </a:lnTo>
                <a:lnTo>
                  <a:pt x="279093" y="392869"/>
                </a:lnTo>
                <a:lnTo>
                  <a:pt x="280065" y="392868"/>
                </a:lnTo>
                <a:lnTo>
                  <a:pt x="282010" y="393841"/>
                </a:lnTo>
                <a:lnTo>
                  <a:pt x="293679" y="401621"/>
                </a:lnTo>
                <a:lnTo>
                  <a:pt x="299514" y="404538"/>
                </a:lnTo>
                <a:lnTo>
                  <a:pt x="304376" y="407455"/>
                </a:lnTo>
                <a:lnTo>
                  <a:pt x="304377" y="408428"/>
                </a:lnTo>
                <a:lnTo>
                  <a:pt x="303404" y="408427"/>
                </a:lnTo>
                <a:lnTo>
                  <a:pt x="305349" y="409400"/>
                </a:lnTo>
                <a:lnTo>
                  <a:pt x="306321" y="409400"/>
                </a:lnTo>
                <a:lnTo>
                  <a:pt x="308266" y="409400"/>
                </a:lnTo>
                <a:lnTo>
                  <a:pt x="317991" y="415235"/>
                </a:lnTo>
                <a:lnTo>
                  <a:pt x="326743" y="421069"/>
                </a:lnTo>
                <a:lnTo>
                  <a:pt x="335495" y="427876"/>
                </a:lnTo>
                <a:lnTo>
                  <a:pt x="345219" y="432738"/>
                </a:lnTo>
                <a:lnTo>
                  <a:pt x="408428" y="464829"/>
                </a:lnTo>
                <a:lnTo>
                  <a:pt x="408429" y="465802"/>
                </a:lnTo>
                <a:lnTo>
                  <a:pt x="414263" y="467747"/>
                </a:lnTo>
                <a:lnTo>
                  <a:pt x="420098" y="470664"/>
                </a:lnTo>
                <a:lnTo>
                  <a:pt x="424960" y="473582"/>
                </a:lnTo>
                <a:lnTo>
                  <a:pt x="430795" y="475527"/>
                </a:lnTo>
                <a:lnTo>
                  <a:pt x="433712" y="477472"/>
                </a:lnTo>
                <a:lnTo>
                  <a:pt x="435657" y="477471"/>
                </a:lnTo>
                <a:lnTo>
                  <a:pt x="435657" y="478444"/>
                </a:lnTo>
                <a:lnTo>
                  <a:pt x="440519" y="480389"/>
                </a:lnTo>
                <a:lnTo>
                  <a:pt x="446354" y="483306"/>
                </a:lnTo>
                <a:lnTo>
                  <a:pt x="452189" y="486223"/>
                </a:lnTo>
                <a:lnTo>
                  <a:pt x="458993" y="489139"/>
                </a:lnTo>
                <a:lnTo>
                  <a:pt x="462885" y="491085"/>
                </a:lnTo>
                <a:lnTo>
                  <a:pt x="468720" y="493031"/>
                </a:lnTo>
                <a:lnTo>
                  <a:pt x="481362" y="498865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7" y="499837"/>
                </a:lnTo>
                <a:lnTo>
                  <a:pt x="486225" y="500810"/>
                </a:lnTo>
                <a:lnTo>
                  <a:pt x="487197" y="502755"/>
                </a:lnTo>
                <a:lnTo>
                  <a:pt x="489142" y="502755"/>
                </a:lnTo>
                <a:lnTo>
                  <a:pt x="488169" y="501782"/>
                </a:lnTo>
                <a:lnTo>
                  <a:pt x="502756" y="508590"/>
                </a:lnTo>
                <a:lnTo>
                  <a:pt x="517343" y="513452"/>
                </a:lnTo>
                <a:lnTo>
                  <a:pt x="548461" y="524149"/>
                </a:lnTo>
                <a:lnTo>
                  <a:pt x="554296" y="527066"/>
                </a:lnTo>
                <a:lnTo>
                  <a:pt x="555268" y="528039"/>
                </a:lnTo>
                <a:lnTo>
                  <a:pt x="555268" y="529011"/>
                </a:lnTo>
                <a:lnTo>
                  <a:pt x="560130" y="529984"/>
                </a:lnTo>
                <a:lnTo>
                  <a:pt x="561103" y="529984"/>
                </a:lnTo>
                <a:lnTo>
                  <a:pt x="564020" y="530956"/>
                </a:lnTo>
                <a:lnTo>
                  <a:pt x="565965" y="532901"/>
                </a:lnTo>
                <a:lnTo>
                  <a:pt x="567910" y="533873"/>
                </a:lnTo>
                <a:lnTo>
                  <a:pt x="570827" y="534846"/>
                </a:lnTo>
                <a:lnTo>
                  <a:pt x="570827" y="533873"/>
                </a:lnTo>
                <a:lnTo>
                  <a:pt x="571800" y="533873"/>
                </a:lnTo>
                <a:lnTo>
                  <a:pt x="573745" y="533873"/>
                </a:lnTo>
                <a:lnTo>
                  <a:pt x="582497" y="538735"/>
                </a:lnTo>
                <a:lnTo>
                  <a:pt x="586386" y="539708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4" y="542625"/>
                </a:lnTo>
                <a:lnTo>
                  <a:pt x="603891" y="544570"/>
                </a:lnTo>
                <a:lnTo>
                  <a:pt x="609725" y="546515"/>
                </a:lnTo>
                <a:lnTo>
                  <a:pt x="615560" y="546515"/>
                </a:lnTo>
                <a:lnTo>
                  <a:pt x="650568" y="556239"/>
                </a:lnTo>
                <a:lnTo>
                  <a:pt x="684604" y="565964"/>
                </a:lnTo>
                <a:lnTo>
                  <a:pt x="752675" y="581523"/>
                </a:lnTo>
                <a:lnTo>
                  <a:pt x="786711" y="589303"/>
                </a:lnTo>
                <a:lnTo>
                  <a:pt x="819774" y="596110"/>
                </a:lnTo>
                <a:lnTo>
                  <a:pt x="888818" y="608752"/>
                </a:lnTo>
                <a:lnTo>
                  <a:pt x="899515" y="611669"/>
                </a:lnTo>
                <a:lnTo>
                  <a:pt x="912157" y="613614"/>
                </a:lnTo>
                <a:lnTo>
                  <a:pt x="911184" y="613614"/>
                </a:lnTo>
                <a:lnTo>
                  <a:pt x="913129" y="613614"/>
                </a:lnTo>
                <a:lnTo>
                  <a:pt x="916046" y="613614"/>
                </a:lnTo>
                <a:lnTo>
                  <a:pt x="918964" y="613614"/>
                </a:lnTo>
                <a:lnTo>
                  <a:pt x="921881" y="613614"/>
                </a:lnTo>
                <a:lnTo>
                  <a:pt x="946193" y="617504"/>
                </a:lnTo>
                <a:lnTo>
                  <a:pt x="972448" y="620421"/>
                </a:lnTo>
                <a:lnTo>
                  <a:pt x="969531" y="620421"/>
                </a:lnTo>
                <a:lnTo>
                  <a:pt x="969531" y="621394"/>
                </a:lnTo>
                <a:lnTo>
                  <a:pt x="971476" y="621394"/>
                </a:lnTo>
                <a:lnTo>
                  <a:pt x="975366" y="620421"/>
                </a:lnTo>
                <a:lnTo>
                  <a:pt x="975366" y="621393"/>
                </a:lnTo>
                <a:lnTo>
                  <a:pt x="978283" y="621394"/>
                </a:lnTo>
                <a:lnTo>
                  <a:pt x="979165" y="620512"/>
                </a:lnTo>
                <a:lnTo>
                  <a:pt x="1044409" y="627228"/>
                </a:lnTo>
                <a:lnTo>
                  <a:pt x="1077472" y="631118"/>
                </a:lnTo>
                <a:lnTo>
                  <a:pt x="1110536" y="633063"/>
                </a:lnTo>
                <a:lnTo>
                  <a:pt x="1119288" y="634036"/>
                </a:lnTo>
                <a:lnTo>
                  <a:pt x="1129013" y="634035"/>
                </a:lnTo>
                <a:lnTo>
                  <a:pt x="1147489" y="635008"/>
                </a:lnTo>
                <a:lnTo>
                  <a:pt x="1171801" y="636953"/>
                </a:lnTo>
                <a:lnTo>
                  <a:pt x="1196111" y="638897"/>
                </a:lnTo>
                <a:lnTo>
                  <a:pt x="1220423" y="638898"/>
                </a:lnTo>
                <a:lnTo>
                  <a:pt x="1243275" y="638898"/>
                </a:lnTo>
                <a:lnTo>
                  <a:pt x="1243761" y="639870"/>
                </a:lnTo>
                <a:lnTo>
                  <a:pt x="1241817" y="640842"/>
                </a:lnTo>
                <a:lnTo>
                  <a:pt x="1235982" y="642788"/>
                </a:lnTo>
                <a:lnTo>
                  <a:pt x="1227230" y="643760"/>
                </a:lnTo>
                <a:lnTo>
                  <a:pt x="1212643" y="644732"/>
                </a:lnTo>
                <a:lnTo>
                  <a:pt x="1197084" y="644732"/>
                </a:lnTo>
                <a:lnTo>
                  <a:pt x="1180552" y="644732"/>
                </a:lnTo>
                <a:lnTo>
                  <a:pt x="1164993" y="644732"/>
                </a:lnTo>
                <a:lnTo>
                  <a:pt x="1164021" y="644732"/>
                </a:lnTo>
                <a:lnTo>
                  <a:pt x="1164021" y="643760"/>
                </a:lnTo>
                <a:lnTo>
                  <a:pt x="1163048" y="642788"/>
                </a:lnTo>
                <a:lnTo>
                  <a:pt x="1161103" y="642788"/>
                </a:lnTo>
                <a:lnTo>
                  <a:pt x="1144571" y="643760"/>
                </a:lnTo>
                <a:lnTo>
                  <a:pt x="1126095" y="642788"/>
                </a:lnTo>
                <a:lnTo>
                  <a:pt x="1106646" y="640843"/>
                </a:lnTo>
                <a:lnTo>
                  <a:pt x="1088170" y="637926"/>
                </a:lnTo>
                <a:lnTo>
                  <a:pt x="1089142" y="637925"/>
                </a:lnTo>
                <a:lnTo>
                  <a:pt x="1082335" y="637926"/>
                </a:lnTo>
                <a:lnTo>
                  <a:pt x="1075528" y="637925"/>
                </a:lnTo>
                <a:lnTo>
                  <a:pt x="1075528" y="636953"/>
                </a:lnTo>
                <a:lnTo>
                  <a:pt x="1073583" y="636953"/>
                </a:lnTo>
                <a:lnTo>
                  <a:pt x="1069693" y="636953"/>
                </a:lnTo>
                <a:lnTo>
                  <a:pt x="1064831" y="637926"/>
                </a:lnTo>
                <a:lnTo>
                  <a:pt x="1062886" y="636953"/>
                </a:lnTo>
                <a:lnTo>
                  <a:pt x="1060942" y="635981"/>
                </a:lnTo>
                <a:lnTo>
                  <a:pt x="1058024" y="636953"/>
                </a:lnTo>
                <a:lnTo>
                  <a:pt x="1051217" y="636953"/>
                </a:lnTo>
                <a:lnTo>
                  <a:pt x="1044409" y="636953"/>
                </a:lnTo>
                <a:lnTo>
                  <a:pt x="1036630" y="635980"/>
                </a:lnTo>
                <a:lnTo>
                  <a:pt x="1028850" y="635008"/>
                </a:lnTo>
                <a:lnTo>
                  <a:pt x="1029823" y="635008"/>
                </a:lnTo>
                <a:lnTo>
                  <a:pt x="1017181" y="634036"/>
                </a:lnTo>
                <a:lnTo>
                  <a:pt x="1002594" y="633063"/>
                </a:lnTo>
                <a:lnTo>
                  <a:pt x="974393" y="631118"/>
                </a:lnTo>
                <a:lnTo>
                  <a:pt x="975366" y="630146"/>
                </a:lnTo>
                <a:lnTo>
                  <a:pt x="975365" y="629173"/>
                </a:lnTo>
                <a:lnTo>
                  <a:pt x="973421" y="630146"/>
                </a:lnTo>
                <a:lnTo>
                  <a:pt x="970504" y="630146"/>
                </a:lnTo>
                <a:lnTo>
                  <a:pt x="963696" y="630145"/>
                </a:lnTo>
                <a:lnTo>
                  <a:pt x="960779" y="629173"/>
                </a:lnTo>
                <a:lnTo>
                  <a:pt x="957862" y="629173"/>
                </a:lnTo>
                <a:lnTo>
                  <a:pt x="953972" y="629173"/>
                </a:lnTo>
                <a:lnTo>
                  <a:pt x="949111" y="628201"/>
                </a:lnTo>
                <a:lnTo>
                  <a:pt x="950082" y="628201"/>
                </a:lnTo>
                <a:lnTo>
                  <a:pt x="949110" y="628201"/>
                </a:lnTo>
                <a:lnTo>
                  <a:pt x="949111" y="628201"/>
                </a:lnTo>
                <a:lnTo>
                  <a:pt x="947165" y="628201"/>
                </a:lnTo>
                <a:lnTo>
                  <a:pt x="944247" y="628201"/>
                </a:lnTo>
                <a:lnTo>
                  <a:pt x="942303" y="627228"/>
                </a:lnTo>
                <a:lnTo>
                  <a:pt x="940358" y="628201"/>
                </a:lnTo>
                <a:lnTo>
                  <a:pt x="937441" y="626256"/>
                </a:lnTo>
                <a:lnTo>
                  <a:pt x="935496" y="627228"/>
                </a:lnTo>
                <a:lnTo>
                  <a:pt x="933550" y="626256"/>
                </a:lnTo>
                <a:lnTo>
                  <a:pt x="930633" y="625283"/>
                </a:lnTo>
                <a:lnTo>
                  <a:pt x="927716" y="625283"/>
                </a:lnTo>
                <a:lnTo>
                  <a:pt x="923826" y="625283"/>
                </a:lnTo>
                <a:lnTo>
                  <a:pt x="919936" y="624311"/>
                </a:lnTo>
                <a:lnTo>
                  <a:pt x="911184" y="622366"/>
                </a:lnTo>
                <a:lnTo>
                  <a:pt x="909239" y="622366"/>
                </a:lnTo>
                <a:lnTo>
                  <a:pt x="908267" y="623339"/>
                </a:lnTo>
                <a:lnTo>
                  <a:pt x="908267" y="622366"/>
                </a:lnTo>
                <a:lnTo>
                  <a:pt x="910212" y="622366"/>
                </a:lnTo>
                <a:lnTo>
                  <a:pt x="912157" y="622366"/>
                </a:lnTo>
                <a:lnTo>
                  <a:pt x="911184" y="621394"/>
                </a:lnTo>
                <a:lnTo>
                  <a:pt x="893680" y="619449"/>
                </a:lnTo>
                <a:lnTo>
                  <a:pt x="875204" y="617504"/>
                </a:lnTo>
                <a:lnTo>
                  <a:pt x="840196" y="610697"/>
                </a:lnTo>
                <a:lnTo>
                  <a:pt x="836306" y="609725"/>
                </a:lnTo>
                <a:lnTo>
                  <a:pt x="835333" y="608752"/>
                </a:lnTo>
                <a:lnTo>
                  <a:pt x="829499" y="607779"/>
                </a:lnTo>
                <a:lnTo>
                  <a:pt x="823664" y="607779"/>
                </a:lnTo>
                <a:lnTo>
                  <a:pt x="821719" y="605834"/>
                </a:lnTo>
                <a:lnTo>
                  <a:pt x="818802" y="605834"/>
                </a:lnTo>
                <a:lnTo>
                  <a:pt x="816856" y="605835"/>
                </a:lnTo>
                <a:lnTo>
                  <a:pt x="814912" y="605834"/>
                </a:lnTo>
                <a:lnTo>
                  <a:pt x="811994" y="605835"/>
                </a:lnTo>
                <a:lnTo>
                  <a:pt x="813939" y="604862"/>
                </a:lnTo>
                <a:lnTo>
                  <a:pt x="813939" y="603889"/>
                </a:lnTo>
                <a:lnTo>
                  <a:pt x="807132" y="603890"/>
                </a:lnTo>
                <a:lnTo>
                  <a:pt x="799352" y="602917"/>
                </a:lnTo>
                <a:lnTo>
                  <a:pt x="801298" y="602917"/>
                </a:lnTo>
                <a:lnTo>
                  <a:pt x="801297" y="601945"/>
                </a:lnTo>
                <a:lnTo>
                  <a:pt x="797407" y="601944"/>
                </a:lnTo>
                <a:lnTo>
                  <a:pt x="794490" y="600972"/>
                </a:lnTo>
                <a:lnTo>
                  <a:pt x="787683" y="600000"/>
                </a:lnTo>
                <a:lnTo>
                  <a:pt x="789628" y="599027"/>
                </a:lnTo>
                <a:lnTo>
                  <a:pt x="785738" y="598055"/>
                </a:lnTo>
                <a:lnTo>
                  <a:pt x="784765" y="599027"/>
                </a:lnTo>
                <a:lnTo>
                  <a:pt x="783793" y="599027"/>
                </a:lnTo>
                <a:lnTo>
                  <a:pt x="781848" y="599027"/>
                </a:lnTo>
                <a:lnTo>
                  <a:pt x="781849" y="598055"/>
                </a:lnTo>
                <a:lnTo>
                  <a:pt x="776986" y="598055"/>
                </a:lnTo>
                <a:lnTo>
                  <a:pt x="771152" y="597082"/>
                </a:lnTo>
                <a:lnTo>
                  <a:pt x="760455" y="595137"/>
                </a:lnTo>
                <a:lnTo>
                  <a:pt x="750730" y="592220"/>
                </a:lnTo>
                <a:lnTo>
                  <a:pt x="741006" y="590275"/>
                </a:lnTo>
                <a:lnTo>
                  <a:pt x="740034" y="589303"/>
                </a:lnTo>
                <a:lnTo>
                  <a:pt x="739061" y="589303"/>
                </a:lnTo>
                <a:lnTo>
                  <a:pt x="738088" y="588330"/>
                </a:lnTo>
                <a:lnTo>
                  <a:pt x="735171" y="587358"/>
                </a:lnTo>
                <a:lnTo>
                  <a:pt x="734199" y="587358"/>
                </a:lnTo>
                <a:lnTo>
                  <a:pt x="733226" y="587358"/>
                </a:lnTo>
                <a:lnTo>
                  <a:pt x="729336" y="587358"/>
                </a:lnTo>
                <a:lnTo>
                  <a:pt x="726419" y="587358"/>
                </a:lnTo>
                <a:lnTo>
                  <a:pt x="727392" y="588331"/>
                </a:lnTo>
                <a:lnTo>
                  <a:pt x="716694" y="585413"/>
                </a:lnTo>
                <a:lnTo>
                  <a:pt x="707942" y="583468"/>
                </a:lnTo>
                <a:lnTo>
                  <a:pt x="708915" y="582496"/>
                </a:lnTo>
                <a:lnTo>
                  <a:pt x="708915" y="581523"/>
                </a:lnTo>
                <a:lnTo>
                  <a:pt x="710860" y="581523"/>
                </a:lnTo>
                <a:lnTo>
                  <a:pt x="707942" y="579578"/>
                </a:lnTo>
                <a:lnTo>
                  <a:pt x="709888" y="579578"/>
                </a:lnTo>
                <a:lnTo>
                  <a:pt x="704052" y="578606"/>
                </a:lnTo>
                <a:lnTo>
                  <a:pt x="699190" y="577634"/>
                </a:lnTo>
                <a:lnTo>
                  <a:pt x="691411" y="577633"/>
                </a:lnTo>
                <a:lnTo>
                  <a:pt x="687521" y="576661"/>
                </a:lnTo>
                <a:lnTo>
                  <a:pt x="682659" y="575689"/>
                </a:lnTo>
                <a:lnTo>
                  <a:pt x="683631" y="575688"/>
                </a:lnTo>
                <a:lnTo>
                  <a:pt x="683631" y="574716"/>
                </a:lnTo>
                <a:lnTo>
                  <a:pt x="682659" y="574716"/>
                </a:lnTo>
                <a:lnTo>
                  <a:pt x="683632" y="573744"/>
                </a:lnTo>
                <a:lnTo>
                  <a:pt x="672934" y="574716"/>
                </a:lnTo>
                <a:lnTo>
                  <a:pt x="670990" y="573744"/>
                </a:lnTo>
                <a:lnTo>
                  <a:pt x="670990" y="572771"/>
                </a:lnTo>
                <a:lnTo>
                  <a:pt x="669045" y="572771"/>
                </a:lnTo>
                <a:lnTo>
                  <a:pt x="668072" y="572771"/>
                </a:lnTo>
                <a:lnTo>
                  <a:pt x="666127" y="572771"/>
                </a:lnTo>
                <a:lnTo>
                  <a:pt x="660292" y="571799"/>
                </a:lnTo>
                <a:lnTo>
                  <a:pt x="657375" y="569854"/>
                </a:lnTo>
                <a:lnTo>
                  <a:pt x="655430" y="568882"/>
                </a:lnTo>
                <a:lnTo>
                  <a:pt x="657375" y="568881"/>
                </a:lnTo>
                <a:lnTo>
                  <a:pt x="657375" y="567909"/>
                </a:lnTo>
                <a:lnTo>
                  <a:pt x="647651" y="565964"/>
                </a:lnTo>
                <a:lnTo>
                  <a:pt x="642788" y="564992"/>
                </a:lnTo>
                <a:lnTo>
                  <a:pt x="641816" y="564992"/>
                </a:lnTo>
                <a:lnTo>
                  <a:pt x="641816" y="565964"/>
                </a:lnTo>
                <a:lnTo>
                  <a:pt x="638899" y="565964"/>
                </a:lnTo>
                <a:lnTo>
                  <a:pt x="633064" y="564020"/>
                </a:lnTo>
                <a:lnTo>
                  <a:pt x="634036" y="564019"/>
                </a:lnTo>
                <a:lnTo>
                  <a:pt x="635009" y="563047"/>
                </a:lnTo>
                <a:lnTo>
                  <a:pt x="625284" y="562075"/>
                </a:lnTo>
                <a:lnTo>
                  <a:pt x="615560" y="560129"/>
                </a:lnTo>
                <a:lnTo>
                  <a:pt x="617505" y="560130"/>
                </a:lnTo>
                <a:lnTo>
                  <a:pt x="619450" y="560129"/>
                </a:lnTo>
                <a:lnTo>
                  <a:pt x="613615" y="558185"/>
                </a:lnTo>
                <a:lnTo>
                  <a:pt x="606808" y="556240"/>
                </a:lnTo>
                <a:lnTo>
                  <a:pt x="600973" y="554295"/>
                </a:lnTo>
                <a:lnTo>
                  <a:pt x="595138" y="552350"/>
                </a:lnTo>
                <a:lnTo>
                  <a:pt x="596111" y="553322"/>
                </a:lnTo>
                <a:lnTo>
                  <a:pt x="595139" y="553323"/>
                </a:lnTo>
                <a:lnTo>
                  <a:pt x="592221" y="551377"/>
                </a:lnTo>
                <a:lnTo>
                  <a:pt x="589304" y="550405"/>
                </a:lnTo>
                <a:lnTo>
                  <a:pt x="587359" y="549432"/>
                </a:lnTo>
                <a:lnTo>
                  <a:pt x="583469" y="548460"/>
                </a:lnTo>
                <a:lnTo>
                  <a:pt x="582497" y="548460"/>
                </a:lnTo>
                <a:lnTo>
                  <a:pt x="585414" y="549432"/>
                </a:lnTo>
                <a:lnTo>
                  <a:pt x="572772" y="545542"/>
                </a:lnTo>
                <a:lnTo>
                  <a:pt x="564993" y="543597"/>
                </a:lnTo>
                <a:lnTo>
                  <a:pt x="557213" y="540680"/>
                </a:lnTo>
                <a:lnTo>
                  <a:pt x="554295" y="540680"/>
                </a:lnTo>
                <a:lnTo>
                  <a:pt x="549433" y="539708"/>
                </a:lnTo>
                <a:lnTo>
                  <a:pt x="550406" y="538735"/>
                </a:lnTo>
                <a:lnTo>
                  <a:pt x="548461" y="537763"/>
                </a:lnTo>
                <a:lnTo>
                  <a:pt x="550406" y="537763"/>
                </a:lnTo>
                <a:lnTo>
                  <a:pt x="554296" y="538735"/>
                </a:lnTo>
                <a:lnTo>
                  <a:pt x="553323" y="537763"/>
                </a:lnTo>
                <a:lnTo>
                  <a:pt x="550406" y="537763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4572" y="535818"/>
                </a:lnTo>
                <a:lnTo>
                  <a:pt x="541654" y="534845"/>
                </a:lnTo>
                <a:lnTo>
                  <a:pt x="538736" y="533873"/>
                </a:lnTo>
                <a:lnTo>
                  <a:pt x="536792" y="532901"/>
                </a:lnTo>
                <a:lnTo>
                  <a:pt x="537764" y="532901"/>
                </a:lnTo>
                <a:lnTo>
                  <a:pt x="538737" y="531928"/>
                </a:lnTo>
                <a:lnTo>
                  <a:pt x="536792" y="531928"/>
                </a:lnTo>
                <a:lnTo>
                  <a:pt x="532902" y="530956"/>
                </a:lnTo>
                <a:lnTo>
                  <a:pt x="529985" y="529983"/>
                </a:lnTo>
                <a:lnTo>
                  <a:pt x="527067" y="529011"/>
                </a:lnTo>
                <a:lnTo>
                  <a:pt x="526095" y="529011"/>
                </a:lnTo>
                <a:lnTo>
                  <a:pt x="525122" y="529011"/>
                </a:lnTo>
                <a:lnTo>
                  <a:pt x="524150" y="529011"/>
                </a:lnTo>
                <a:lnTo>
                  <a:pt x="523178" y="528039"/>
                </a:lnTo>
                <a:lnTo>
                  <a:pt x="520260" y="527066"/>
                </a:lnTo>
                <a:lnTo>
                  <a:pt x="517342" y="526094"/>
                </a:lnTo>
                <a:lnTo>
                  <a:pt x="517343" y="525122"/>
                </a:lnTo>
                <a:lnTo>
                  <a:pt x="518315" y="524149"/>
                </a:lnTo>
                <a:lnTo>
                  <a:pt x="514425" y="524149"/>
                </a:lnTo>
                <a:lnTo>
                  <a:pt x="511508" y="524149"/>
                </a:lnTo>
                <a:lnTo>
                  <a:pt x="511508" y="523176"/>
                </a:lnTo>
                <a:lnTo>
                  <a:pt x="509563" y="523177"/>
                </a:lnTo>
                <a:lnTo>
                  <a:pt x="507619" y="522204"/>
                </a:lnTo>
                <a:lnTo>
                  <a:pt x="504701" y="521232"/>
                </a:lnTo>
                <a:lnTo>
                  <a:pt x="501783" y="521232"/>
                </a:lnTo>
                <a:lnTo>
                  <a:pt x="494004" y="517342"/>
                </a:lnTo>
                <a:lnTo>
                  <a:pt x="490114" y="515396"/>
                </a:lnTo>
                <a:lnTo>
                  <a:pt x="487197" y="513452"/>
                </a:lnTo>
                <a:lnTo>
                  <a:pt x="481362" y="512480"/>
                </a:lnTo>
                <a:lnTo>
                  <a:pt x="475527" y="509562"/>
                </a:lnTo>
                <a:lnTo>
                  <a:pt x="477472" y="509562"/>
                </a:lnTo>
                <a:lnTo>
                  <a:pt x="474555" y="508590"/>
                </a:lnTo>
                <a:lnTo>
                  <a:pt x="471638" y="507617"/>
                </a:lnTo>
                <a:lnTo>
                  <a:pt x="468720" y="505672"/>
                </a:lnTo>
                <a:lnTo>
                  <a:pt x="463858" y="502755"/>
                </a:lnTo>
                <a:lnTo>
                  <a:pt x="461913" y="501783"/>
                </a:lnTo>
                <a:lnTo>
                  <a:pt x="460941" y="502755"/>
                </a:lnTo>
                <a:lnTo>
                  <a:pt x="459968" y="503727"/>
                </a:lnTo>
                <a:lnTo>
                  <a:pt x="457051" y="501783"/>
                </a:lnTo>
                <a:lnTo>
                  <a:pt x="453161" y="499838"/>
                </a:lnTo>
                <a:lnTo>
                  <a:pt x="448299" y="498865"/>
                </a:lnTo>
                <a:lnTo>
                  <a:pt x="445381" y="495948"/>
                </a:lnTo>
                <a:lnTo>
                  <a:pt x="448299" y="496920"/>
                </a:lnTo>
                <a:lnTo>
                  <a:pt x="449271" y="496921"/>
                </a:lnTo>
                <a:lnTo>
                  <a:pt x="448299" y="495948"/>
                </a:lnTo>
                <a:lnTo>
                  <a:pt x="445381" y="494003"/>
                </a:lnTo>
                <a:lnTo>
                  <a:pt x="442464" y="493031"/>
                </a:lnTo>
                <a:lnTo>
                  <a:pt x="439547" y="492058"/>
                </a:lnTo>
                <a:lnTo>
                  <a:pt x="435657" y="491086"/>
                </a:lnTo>
                <a:lnTo>
                  <a:pt x="436630" y="493030"/>
                </a:lnTo>
                <a:lnTo>
                  <a:pt x="433712" y="491086"/>
                </a:lnTo>
                <a:lnTo>
                  <a:pt x="431767" y="490113"/>
                </a:lnTo>
                <a:lnTo>
                  <a:pt x="428850" y="490113"/>
                </a:lnTo>
                <a:lnTo>
                  <a:pt x="428850" y="489141"/>
                </a:lnTo>
                <a:lnTo>
                  <a:pt x="424960" y="487196"/>
                </a:lnTo>
                <a:lnTo>
                  <a:pt x="423015" y="486223"/>
                </a:lnTo>
                <a:lnTo>
                  <a:pt x="422043" y="487196"/>
                </a:lnTo>
                <a:lnTo>
                  <a:pt x="415236" y="483306"/>
                </a:lnTo>
                <a:lnTo>
                  <a:pt x="407456" y="479416"/>
                </a:lnTo>
                <a:lnTo>
                  <a:pt x="400649" y="475527"/>
                </a:lnTo>
                <a:lnTo>
                  <a:pt x="397732" y="473582"/>
                </a:lnTo>
                <a:lnTo>
                  <a:pt x="395787" y="471637"/>
                </a:lnTo>
                <a:lnTo>
                  <a:pt x="392869" y="470664"/>
                </a:lnTo>
                <a:lnTo>
                  <a:pt x="391897" y="470664"/>
                </a:lnTo>
                <a:lnTo>
                  <a:pt x="392869" y="471637"/>
                </a:lnTo>
                <a:lnTo>
                  <a:pt x="393842" y="471636"/>
                </a:lnTo>
                <a:lnTo>
                  <a:pt x="395787" y="472609"/>
                </a:lnTo>
                <a:lnTo>
                  <a:pt x="393842" y="472609"/>
                </a:lnTo>
                <a:lnTo>
                  <a:pt x="390925" y="470664"/>
                </a:lnTo>
                <a:lnTo>
                  <a:pt x="390924" y="469691"/>
                </a:lnTo>
                <a:lnTo>
                  <a:pt x="391897" y="469692"/>
                </a:lnTo>
                <a:lnTo>
                  <a:pt x="388007" y="467747"/>
                </a:lnTo>
                <a:lnTo>
                  <a:pt x="385090" y="466774"/>
                </a:lnTo>
                <a:lnTo>
                  <a:pt x="381200" y="466774"/>
                </a:lnTo>
                <a:lnTo>
                  <a:pt x="377310" y="463857"/>
                </a:lnTo>
                <a:lnTo>
                  <a:pt x="374393" y="461913"/>
                </a:lnTo>
                <a:lnTo>
                  <a:pt x="369531" y="460940"/>
                </a:lnTo>
                <a:lnTo>
                  <a:pt x="367586" y="458995"/>
                </a:lnTo>
                <a:lnTo>
                  <a:pt x="366613" y="458994"/>
                </a:lnTo>
                <a:lnTo>
                  <a:pt x="367586" y="457050"/>
                </a:lnTo>
                <a:lnTo>
                  <a:pt x="363696" y="455105"/>
                </a:lnTo>
                <a:lnTo>
                  <a:pt x="360779" y="454133"/>
                </a:lnTo>
                <a:lnTo>
                  <a:pt x="357861" y="451215"/>
                </a:lnTo>
                <a:lnTo>
                  <a:pt x="357861" y="452187"/>
                </a:lnTo>
                <a:lnTo>
                  <a:pt x="356889" y="451216"/>
                </a:lnTo>
                <a:lnTo>
                  <a:pt x="353971" y="450243"/>
                </a:lnTo>
                <a:lnTo>
                  <a:pt x="354944" y="450243"/>
                </a:lnTo>
                <a:lnTo>
                  <a:pt x="352999" y="449270"/>
                </a:lnTo>
                <a:lnTo>
                  <a:pt x="350081" y="447325"/>
                </a:lnTo>
                <a:lnTo>
                  <a:pt x="352026" y="449270"/>
                </a:lnTo>
                <a:lnTo>
                  <a:pt x="354944" y="451215"/>
                </a:lnTo>
                <a:lnTo>
                  <a:pt x="349109" y="449271"/>
                </a:lnTo>
                <a:lnTo>
                  <a:pt x="347164" y="447325"/>
                </a:lnTo>
                <a:lnTo>
                  <a:pt x="343274" y="445381"/>
                </a:lnTo>
                <a:lnTo>
                  <a:pt x="340357" y="444408"/>
                </a:lnTo>
                <a:lnTo>
                  <a:pt x="339385" y="442463"/>
                </a:lnTo>
                <a:lnTo>
                  <a:pt x="336468" y="440518"/>
                </a:lnTo>
                <a:lnTo>
                  <a:pt x="334522" y="440518"/>
                </a:lnTo>
                <a:lnTo>
                  <a:pt x="330633" y="437601"/>
                </a:lnTo>
                <a:lnTo>
                  <a:pt x="329660" y="437601"/>
                </a:lnTo>
                <a:lnTo>
                  <a:pt x="327715" y="436628"/>
                </a:lnTo>
                <a:lnTo>
                  <a:pt x="324798" y="435656"/>
                </a:lnTo>
                <a:lnTo>
                  <a:pt x="322853" y="434683"/>
                </a:lnTo>
                <a:lnTo>
                  <a:pt x="320908" y="434683"/>
                </a:lnTo>
                <a:lnTo>
                  <a:pt x="314101" y="429822"/>
                </a:lnTo>
                <a:lnTo>
                  <a:pt x="315073" y="429821"/>
                </a:lnTo>
                <a:lnTo>
                  <a:pt x="311184" y="426904"/>
                </a:lnTo>
                <a:lnTo>
                  <a:pt x="306322" y="424959"/>
                </a:lnTo>
                <a:lnTo>
                  <a:pt x="307294" y="424959"/>
                </a:lnTo>
                <a:lnTo>
                  <a:pt x="303404" y="423014"/>
                </a:lnTo>
                <a:lnTo>
                  <a:pt x="300487" y="421069"/>
                </a:lnTo>
                <a:lnTo>
                  <a:pt x="298542" y="420097"/>
                </a:lnTo>
                <a:lnTo>
                  <a:pt x="298542" y="418152"/>
                </a:lnTo>
                <a:lnTo>
                  <a:pt x="298542" y="417180"/>
                </a:lnTo>
                <a:lnTo>
                  <a:pt x="296597" y="416207"/>
                </a:lnTo>
                <a:lnTo>
                  <a:pt x="293679" y="415235"/>
                </a:lnTo>
                <a:lnTo>
                  <a:pt x="291735" y="414262"/>
                </a:lnTo>
                <a:lnTo>
                  <a:pt x="290762" y="415235"/>
                </a:lnTo>
                <a:lnTo>
                  <a:pt x="290762" y="416207"/>
                </a:lnTo>
                <a:lnTo>
                  <a:pt x="281038" y="409400"/>
                </a:lnTo>
                <a:lnTo>
                  <a:pt x="276175" y="406483"/>
                </a:lnTo>
                <a:lnTo>
                  <a:pt x="271313" y="402592"/>
                </a:lnTo>
                <a:lnTo>
                  <a:pt x="270341" y="402593"/>
                </a:lnTo>
                <a:lnTo>
                  <a:pt x="269368" y="401620"/>
                </a:lnTo>
                <a:lnTo>
                  <a:pt x="254782" y="392868"/>
                </a:lnTo>
                <a:lnTo>
                  <a:pt x="247975" y="388006"/>
                </a:lnTo>
                <a:lnTo>
                  <a:pt x="244085" y="384117"/>
                </a:lnTo>
                <a:lnTo>
                  <a:pt x="244085" y="383144"/>
                </a:lnTo>
                <a:lnTo>
                  <a:pt x="244085" y="382172"/>
                </a:lnTo>
                <a:lnTo>
                  <a:pt x="242140" y="381199"/>
                </a:lnTo>
                <a:lnTo>
                  <a:pt x="241167" y="380227"/>
                </a:lnTo>
                <a:lnTo>
                  <a:pt x="240195" y="380226"/>
                </a:lnTo>
                <a:lnTo>
                  <a:pt x="240195" y="381199"/>
                </a:lnTo>
                <a:lnTo>
                  <a:pt x="241167" y="383144"/>
                </a:lnTo>
                <a:lnTo>
                  <a:pt x="232415" y="376337"/>
                </a:lnTo>
                <a:lnTo>
                  <a:pt x="225608" y="370502"/>
                </a:lnTo>
                <a:lnTo>
                  <a:pt x="225608" y="371474"/>
                </a:lnTo>
                <a:lnTo>
                  <a:pt x="223663" y="370502"/>
                </a:lnTo>
                <a:lnTo>
                  <a:pt x="223663" y="369530"/>
                </a:lnTo>
                <a:lnTo>
                  <a:pt x="222691" y="368557"/>
                </a:lnTo>
                <a:lnTo>
                  <a:pt x="217829" y="364668"/>
                </a:lnTo>
                <a:lnTo>
                  <a:pt x="216856" y="365640"/>
                </a:lnTo>
                <a:lnTo>
                  <a:pt x="215883" y="363695"/>
                </a:lnTo>
                <a:lnTo>
                  <a:pt x="213939" y="362722"/>
                </a:lnTo>
                <a:lnTo>
                  <a:pt x="212966" y="362723"/>
                </a:lnTo>
                <a:lnTo>
                  <a:pt x="211021" y="360777"/>
                </a:lnTo>
                <a:lnTo>
                  <a:pt x="211022" y="359805"/>
                </a:lnTo>
                <a:lnTo>
                  <a:pt x="205187" y="356888"/>
                </a:lnTo>
                <a:lnTo>
                  <a:pt x="199352" y="352025"/>
                </a:lnTo>
                <a:lnTo>
                  <a:pt x="198380" y="349108"/>
                </a:lnTo>
                <a:lnTo>
                  <a:pt x="195462" y="348136"/>
                </a:lnTo>
                <a:lnTo>
                  <a:pt x="195462" y="349108"/>
                </a:lnTo>
                <a:lnTo>
                  <a:pt x="189628" y="342301"/>
                </a:lnTo>
                <a:lnTo>
                  <a:pt x="186710" y="338411"/>
                </a:lnTo>
                <a:lnTo>
                  <a:pt x="177958" y="333549"/>
                </a:lnTo>
                <a:lnTo>
                  <a:pt x="169206" y="326742"/>
                </a:lnTo>
                <a:lnTo>
                  <a:pt x="151702" y="311183"/>
                </a:lnTo>
                <a:lnTo>
                  <a:pt x="152674" y="311182"/>
                </a:lnTo>
                <a:lnTo>
                  <a:pt x="150730" y="309238"/>
                </a:lnTo>
                <a:lnTo>
                  <a:pt x="149757" y="309238"/>
                </a:lnTo>
                <a:lnTo>
                  <a:pt x="148785" y="308265"/>
                </a:lnTo>
                <a:lnTo>
                  <a:pt x="148785" y="307293"/>
                </a:lnTo>
                <a:lnTo>
                  <a:pt x="148785" y="306320"/>
                </a:lnTo>
                <a:lnTo>
                  <a:pt x="150730" y="306320"/>
                </a:lnTo>
                <a:lnTo>
                  <a:pt x="147812" y="304375"/>
                </a:lnTo>
                <a:lnTo>
                  <a:pt x="145867" y="302431"/>
                </a:lnTo>
                <a:lnTo>
                  <a:pt x="141978" y="300486"/>
                </a:lnTo>
                <a:lnTo>
                  <a:pt x="141978" y="301458"/>
                </a:lnTo>
                <a:lnTo>
                  <a:pt x="140033" y="299513"/>
                </a:lnTo>
                <a:lnTo>
                  <a:pt x="138088" y="297569"/>
                </a:lnTo>
                <a:lnTo>
                  <a:pt x="136143" y="296596"/>
                </a:lnTo>
                <a:lnTo>
                  <a:pt x="136143" y="295623"/>
                </a:lnTo>
                <a:lnTo>
                  <a:pt x="137115" y="295624"/>
                </a:lnTo>
                <a:lnTo>
                  <a:pt x="138088" y="295624"/>
                </a:lnTo>
                <a:lnTo>
                  <a:pt x="135171" y="293679"/>
                </a:lnTo>
                <a:lnTo>
                  <a:pt x="135170" y="292706"/>
                </a:lnTo>
                <a:lnTo>
                  <a:pt x="136143" y="292706"/>
                </a:lnTo>
                <a:lnTo>
                  <a:pt x="139060" y="293679"/>
                </a:lnTo>
                <a:lnTo>
                  <a:pt x="141977" y="294651"/>
                </a:lnTo>
                <a:lnTo>
                  <a:pt x="141978" y="293679"/>
                </a:lnTo>
                <a:lnTo>
                  <a:pt x="140033" y="291734"/>
                </a:lnTo>
                <a:lnTo>
                  <a:pt x="140033" y="290761"/>
                </a:lnTo>
                <a:lnTo>
                  <a:pt x="141005" y="290761"/>
                </a:lnTo>
                <a:lnTo>
                  <a:pt x="141978" y="291734"/>
                </a:lnTo>
                <a:lnTo>
                  <a:pt x="143922" y="292707"/>
                </a:lnTo>
                <a:lnTo>
                  <a:pt x="141978" y="290761"/>
                </a:lnTo>
                <a:lnTo>
                  <a:pt x="138088" y="288817"/>
                </a:lnTo>
                <a:lnTo>
                  <a:pt x="137115" y="288816"/>
                </a:lnTo>
                <a:lnTo>
                  <a:pt x="137116" y="290761"/>
                </a:lnTo>
                <a:lnTo>
                  <a:pt x="134198" y="287844"/>
                </a:lnTo>
                <a:lnTo>
                  <a:pt x="132253" y="287844"/>
                </a:lnTo>
                <a:lnTo>
                  <a:pt x="131281" y="287358"/>
                </a:lnTo>
                <a:lnTo>
                  <a:pt x="130308" y="286872"/>
                </a:lnTo>
                <a:lnTo>
                  <a:pt x="127391" y="284927"/>
                </a:lnTo>
                <a:lnTo>
                  <a:pt x="127391" y="283954"/>
                </a:lnTo>
                <a:lnTo>
                  <a:pt x="128363" y="284926"/>
                </a:lnTo>
                <a:lnTo>
                  <a:pt x="129336" y="285899"/>
                </a:lnTo>
                <a:lnTo>
                  <a:pt x="131281" y="286871"/>
                </a:lnTo>
                <a:lnTo>
                  <a:pt x="130308" y="284927"/>
                </a:lnTo>
                <a:lnTo>
                  <a:pt x="128363" y="282981"/>
                </a:lnTo>
                <a:lnTo>
                  <a:pt x="124473" y="280065"/>
                </a:lnTo>
                <a:lnTo>
                  <a:pt x="125446" y="281037"/>
                </a:lnTo>
                <a:lnTo>
                  <a:pt x="124474" y="282009"/>
                </a:lnTo>
                <a:lnTo>
                  <a:pt x="121556" y="280064"/>
                </a:lnTo>
                <a:lnTo>
                  <a:pt x="121556" y="279092"/>
                </a:lnTo>
                <a:lnTo>
                  <a:pt x="122529" y="279092"/>
                </a:lnTo>
                <a:lnTo>
                  <a:pt x="120584" y="277147"/>
                </a:lnTo>
                <a:lnTo>
                  <a:pt x="117666" y="276175"/>
                </a:lnTo>
                <a:lnTo>
                  <a:pt x="118639" y="277147"/>
                </a:lnTo>
                <a:lnTo>
                  <a:pt x="116694" y="276174"/>
                </a:lnTo>
                <a:lnTo>
                  <a:pt x="114749" y="275202"/>
                </a:lnTo>
                <a:lnTo>
                  <a:pt x="113777" y="273257"/>
                </a:lnTo>
                <a:lnTo>
                  <a:pt x="111832" y="271312"/>
                </a:lnTo>
                <a:lnTo>
                  <a:pt x="112804" y="270340"/>
                </a:lnTo>
                <a:lnTo>
                  <a:pt x="114749" y="271312"/>
                </a:lnTo>
                <a:lnTo>
                  <a:pt x="115721" y="271312"/>
                </a:lnTo>
                <a:lnTo>
                  <a:pt x="114749" y="268395"/>
                </a:lnTo>
                <a:lnTo>
                  <a:pt x="113777" y="268395"/>
                </a:lnTo>
                <a:lnTo>
                  <a:pt x="110859" y="267423"/>
                </a:lnTo>
                <a:lnTo>
                  <a:pt x="109887" y="266450"/>
                </a:lnTo>
                <a:lnTo>
                  <a:pt x="108914" y="266451"/>
                </a:lnTo>
                <a:lnTo>
                  <a:pt x="108914" y="267423"/>
                </a:lnTo>
                <a:lnTo>
                  <a:pt x="108915" y="265478"/>
                </a:lnTo>
                <a:lnTo>
                  <a:pt x="109887" y="265478"/>
                </a:lnTo>
                <a:lnTo>
                  <a:pt x="107942" y="263533"/>
                </a:lnTo>
                <a:lnTo>
                  <a:pt x="105997" y="261588"/>
                </a:lnTo>
                <a:lnTo>
                  <a:pt x="104052" y="260616"/>
                </a:lnTo>
                <a:lnTo>
                  <a:pt x="104052" y="258671"/>
                </a:lnTo>
                <a:lnTo>
                  <a:pt x="102107" y="258670"/>
                </a:lnTo>
                <a:lnTo>
                  <a:pt x="101135" y="254781"/>
                </a:lnTo>
                <a:lnTo>
                  <a:pt x="96273" y="250891"/>
                </a:lnTo>
                <a:lnTo>
                  <a:pt x="95300" y="248946"/>
                </a:lnTo>
                <a:lnTo>
                  <a:pt x="94328" y="247974"/>
                </a:lnTo>
                <a:lnTo>
                  <a:pt x="95300" y="247001"/>
                </a:lnTo>
                <a:lnTo>
                  <a:pt x="92383" y="244084"/>
                </a:lnTo>
                <a:lnTo>
                  <a:pt x="91410" y="243111"/>
                </a:lnTo>
                <a:lnTo>
                  <a:pt x="90438" y="244084"/>
                </a:lnTo>
                <a:lnTo>
                  <a:pt x="92383" y="246029"/>
                </a:lnTo>
                <a:lnTo>
                  <a:pt x="93355" y="247974"/>
                </a:lnTo>
                <a:lnTo>
                  <a:pt x="92383" y="247001"/>
                </a:lnTo>
                <a:lnTo>
                  <a:pt x="88493" y="244084"/>
                </a:lnTo>
                <a:lnTo>
                  <a:pt x="89465" y="243111"/>
                </a:lnTo>
                <a:lnTo>
                  <a:pt x="87520" y="241167"/>
                </a:lnTo>
                <a:lnTo>
                  <a:pt x="85576" y="239221"/>
                </a:lnTo>
                <a:lnTo>
                  <a:pt x="85576" y="238249"/>
                </a:lnTo>
                <a:lnTo>
                  <a:pt x="83631" y="237277"/>
                </a:lnTo>
                <a:lnTo>
                  <a:pt x="82658" y="235332"/>
                </a:lnTo>
                <a:lnTo>
                  <a:pt x="82658" y="234360"/>
                </a:lnTo>
                <a:lnTo>
                  <a:pt x="82658" y="233387"/>
                </a:lnTo>
                <a:lnTo>
                  <a:pt x="80713" y="231442"/>
                </a:lnTo>
                <a:lnTo>
                  <a:pt x="84603" y="234359"/>
                </a:lnTo>
                <a:lnTo>
                  <a:pt x="82658" y="232415"/>
                </a:lnTo>
                <a:lnTo>
                  <a:pt x="81686" y="229497"/>
                </a:lnTo>
                <a:lnTo>
                  <a:pt x="76824" y="227552"/>
                </a:lnTo>
                <a:lnTo>
                  <a:pt x="75851" y="226580"/>
                </a:lnTo>
                <a:lnTo>
                  <a:pt x="74879" y="225607"/>
                </a:lnTo>
                <a:lnTo>
                  <a:pt x="74879" y="224635"/>
                </a:lnTo>
                <a:lnTo>
                  <a:pt x="73906" y="223663"/>
                </a:lnTo>
                <a:lnTo>
                  <a:pt x="76824" y="226580"/>
                </a:lnTo>
                <a:lnTo>
                  <a:pt x="76823" y="224635"/>
                </a:lnTo>
                <a:lnTo>
                  <a:pt x="73906" y="219773"/>
                </a:lnTo>
                <a:lnTo>
                  <a:pt x="70989" y="217828"/>
                </a:lnTo>
                <a:lnTo>
                  <a:pt x="70017" y="217827"/>
                </a:lnTo>
                <a:lnTo>
                  <a:pt x="69044" y="216855"/>
                </a:lnTo>
                <a:lnTo>
                  <a:pt x="69044" y="215882"/>
                </a:lnTo>
                <a:lnTo>
                  <a:pt x="70016" y="215883"/>
                </a:lnTo>
                <a:lnTo>
                  <a:pt x="69044" y="213938"/>
                </a:lnTo>
                <a:lnTo>
                  <a:pt x="68072" y="213938"/>
                </a:lnTo>
                <a:lnTo>
                  <a:pt x="68071" y="214911"/>
                </a:lnTo>
                <a:lnTo>
                  <a:pt x="67099" y="213938"/>
                </a:lnTo>
                <a:lnTo>
                  <a:pt x="63209" y="203241"/>
                </a:lnTo>
                <a:lnTo>
                  <a:pt x="67099" y="206158"/>
                </a:lnTo>
                <a:lnTo>
                  <a:pt x="65154" y="204214"/>
                </a:lnTo>
                <a:lnTo>
                  <a:pt x="67099" y="204213"/>
                </a:lnTo>
                <a:lnTo>
                  <a:pt x="67099" y="203241"/>
                </a:lnTo>
                <a:lnTo>
                  <a:pt x="67099" y="202269"/>
                </a:lnTo>
                <a:lnTo>
                  <a:pt x="68072" y="202269"/>
                </a:lnTo>
                <a:lnTo>
                  <a:pt x="66127" y="200324"/>
                </a:lnTo>
                <a:lnTo>
                  <a:pt x="64182" y="197406"/>
                </a:lnTo>
                <a:lnTo>
                  <a:pt x="64182" y="199351"/>
                </a:lnTo>
                <a:lnTo>
                  <a:pt x="63209" y="199351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1"/>
                </a:lnTo>
                <a:lnTo>
                  <a:pt x="56402" y="196434"/>
                </a:lnTo>
                <a:lnTo>
                  <a:pt x="54457" y="192544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40" y="183792"/>
                </a:lnTo>
                <a:lnTo>
                  <a:pt x="51540" y="181847"/>
                </a:lnTo>
                <a:lnTo>
                  <a:pt x="51540" y="180875"/>
                </a:lnTo>
                <a:lnTo>
                  <a:pt x="50567" y="177958"/>
                </a:lnTo>
                <a:lnTo>
                  <a:pt x="48623" y="174067"/>
                </a:lnTo>
                <a:lnTo>
                  <a:pt x="46678" y="173095"/>
                </a:lnTo>
                <a:lnTo>
                  <a:pt x="46678" y="174068"/>
                </a:lnTo>
                <a:lnTo>
                  <a:pt x="46678" y="175040"/>
                </a:lnTo>
                <a:lnTo>
                  <a:pt x="47650" y="176013"/>
                </a:lnTo>
                <a:lnTo>
                  <a:pt x="46678" y="176012"/>
                </a:lnTo>
                <a:lnTo>
                  <a:pt x="43760" y="170178"/>
                </a:lnTo>
                <a:lnTo>
                  <a:pt x="42788" y="169206"/>
                </a:lnTo>
                <a:lnTo>
                  <a:pt x="41815" y="167261"/>
                </a:lnTo>
                <a:lnTo>
                  <a:pt x="42788" y="171150"/>
                </a:lnTo>
                <a:lnTo>
                  <a:pt x="41815" y="173095"/>
                </a:lnTo>
                <a:lnTo>
                  <a:pt x="39870" y="169205"/>
                </a:lnTo>
                <a:lnTo>
                  <a:pt x="40843" y="169205"/>
                </a:lnTo>
                <a:lnTo>
                  <a:pt x="38898" y="166288"/>
                </a:lnTo>
                <a:lnTo>
                  <a:pt x="37926" y="165315"/>
                </a:lnTo>
                <a:lnTo>
                  <a:pt x="36953" y="164343"/>
                </a:lnTo>
                <a:lnTo>
                  <a:pt x="35008" y="161426"/>
                </a:lnTo>
                <a:lnTo>
                  <a:pt x="35008" y="158508"/>
                </a:lnTo>
                <a:lnTo>
                  <a:pt x="36953" y="160453"/>
                </a:lnTo>
                <a:lnTo>
                  <a:pt x="37926" y="163371"/>
                </a:lnTo>
                <a:lnTo>
                  <a:pt x="39871" y="165316"/>
                </a:lnTo>
                <a:lnTo>
                  <a:pt x="40843" y="165316"/>
                </a:lnTo>
                <a:lnTo>
                  <a:pt x="37926" y="160453"/>
                </a:lnTo>
                <a:lnTo>
                  <a:pt x="36953" y="159157"/>
                </a:lnTo>
                <a:lnTo>
                  <a:pt x="36953" y="155591"/>
                </a:lnTo>
                <a:lnTo>
                  <a:pt x="35981" y="153647"/>
                </a:lnTo>
                <a:lnTo>
                  <a:pt x="35008" y="151701"/>
                </a:lnTo>
                <a:lnTo>
                  <a:pt x="36953" y="153646"/>
                </a:lnTo>
                <a:lnTo>
                  <a:pt x="35981" y="149756"/>
                </a:lnTo>
                <a:lnTo>
                  <a:pt x="35981" y="147811"/>
                </a:lnTo>
                <a:lnTo>
                  <a:pt x="36953" y="145867"/>
                </a:lnTo>
                <a:lnTo>
                  <a:pt x="35008" y="142949"/>
                </a:lnTo>
                <a:lnTo>
                  <a:pt x="34036" y="142949"/>
                </a:lnTo>
                <a:lnTo>
                  <a:pt x="34036" y="143921"/>
                </a:lnTo>
                <a:lnTo>
                  <a:pt x="33063" y="144894"/>
                </a:lnTo>
                <a:lnTo>
                  <a:pt x="29174" y="136142"/>
                </a:lnTo>
                <a:lnTo>
                  <a:pt x="25284" y="130307"/>
                </a:lnTo>
                <a:lnTo>
                  <a:pt x="25284" y="129335"/>
                </a:lnTo>
                <a:lnTo>
                  <a:pt x="26256" y="128362"/>
                </a:lnTo>
                <a:lnTo>
                  <a:pt x="28201" y="130307"/>
                </a:lnTo>
                <a:lnTo>
                  <a:pt x="23339" y="119611"/>
                </a:lnTo>
                <a:lnTo>
                  <a:pt x="19449" y="108913"/>
                </a:lnTo>
                <a:lnTo>
                  <a:pt x="19449" y="109886"/>
                </a:lnTo>
                <a:lnTo>
                  <a:pt x="18477" y="109886"/>
                </a:lnTo>
                <a:lnTo>
                  <a:pt x="17504" y="106969"/>
                </a:lnTo>
                <a:lnTo>
                  <a:pt x="16532" y="104052"/>
                </a:lnTo>
                <a:lnTo>
                  <a:pt x="16532" y="103079"/>
                </a:lnTo>
                <a:lnTo>
                  <a:pt x="17504" y="103079"/>
                </a:lnTo>
                <a:lnTo>
                  <a:pt x="16532" y="101134"/>
                </a:lnTo>
                <a:lnTo>
                  <a:pt x="17504" y="100161"/>
                </a:lnTo>
                <a:lnTo>
                  <a:pt x="17504" y="98217"/>
                </a:lnTo>
                <a:lnTo>
                  <a:pt x="13614" y="90438"/>
                </a:lnTo>
                <a:lnTo>
                  <a:pt x="10697" y="82658"/>
                </a:lnTo>
                <a:lnTo>
                  <a:pt x="9725" y="75850"/>
                </a:lnTo>
                <a:lnTo>
                  <a:pt x="7780" y="70016"/>
                </a:lnTo>
                <a:lnTo>
                  <a:pt x="4862" y="58346"/>
                </a:lnTo>
                <a:lnTo>
                  <a:pt x="4862" y="56402"/>
                </a:lnTo>
                <a:lnTo>
                  <a:pt x="5835" y="55429"/>
                </a:lnTo>
                <a:lnTo>
                  <a:pt x="6807" y="55429"/>
                </a:lnTo>
                <a:lnTo>
                  <a:pt x="6807" y="53484"/>
                </a:lnTo>
                <a:lnTo>
                  <a:pt x="5835" y="51539"/>
                </a:lnTo>
                <a:lnTo>
                  <a:pt x="5835" y="52511"/>
                </a:lnTo>
                <a:lnTo>
                  <a:pt x="4862" y="52512"/>
                </a:lnTo>
                <a:lnTo>
                  <a:pt x="4863" y="50566"/>
                </a:lnTo>
                <a:lnTo>
                  <a:pt x="4862" y="44732"/>
                </a:lnTo>
                <a:lnTo>
                  <a:pt x="3890" y="39870"/>
                </a:lnTo>
                <a:lnTo>
                  <a:pt x="2918" y="35980"/>
                </a:lnTo>
                <a:lnTo>
                  <a:pt x="3890" y="35980"/>
                </a:lnTo>
                <a:lnTo>
                  <a:pt x="4862" y="36952"/>
                </a:lnTo>
                <a:lnTo>
                  <a:pt x="4863" y="34035"/>
                </a:lnTo>
                <a:lnTo>
                  <a:pt x="3890" y="31118"/>
                </a:lnTo>
                <a:lnTo>
                  <a:pt x="2918" y="24311"/>
                </a:lnTo>
                <a:lnTo>
                  <a:pt x="1945" y="27228"/>
                </a:lnTo>
                <a:lnTo>
                  <a:pt x="973" y="22365"/>
                </a:lnTo>
                <a:lnTo>
                  <a:pt x="972" y="17504"/>
                </a:lnTo>
                <a:lnTo>
                  <a:pt x="0" y="8751"/>
                </a:lnTo>
                <a:lnTo>
                  <a:pt x="972" y="8751"/>
                </a:lnTo>
                <a:lnTo>
                  <a:pt x="973" y="4861"/>
                </a:lnTo>
                <a:close/>
                <a:moveTo>
                  <a:pt x="972" y="0"/>
                </a:moveTo>
                <a:lnTo>
                  <a:pt x="1945" y="2917"/>
                </a:lnTo>
                <a:lnTo>
                  <a:pt x="1884" y="303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33"/>
          <p:cNvSpPr>
            <a:spLocks/>
          </p:cNvSpPr>
          <p:nvPr/>
        </p:nvSpPr>
        <p:spPr bwMode="auto">
          <a:xfrm rot="9377604">
            <a:off x="3925861" y="3316840"/>
            <a:ext cx="1288495" cy="722529"/>
          </a:xfrm>
          <a:custGeom>
            <a:avLst/>
            <a:gdLst/>
            <a:ahLst/>
            <a:cxnLst/>
            <a:rect l="l" t="t" r="r" b="b"/>
            <a:pathLst>
              <a:path w="1288494" h="722529">
                <a:moveTo>
                  <a:pt x="1884" y="3038"/>
                </a:moveTo>
                <a:lnTo>
                  <a:pt x="972" y="0"/>
                </a:lnTo>
                <a:lnTo>
                  <a:pt x="1944" y="2917"/>
                </a:lnTo>
                <a:close/>
                <a:moveTo>
                  <a:pt x="4861" y="18476"/>
                </a:moveTo>
                <a:lnTo>
                  <a:pt x="4667" y="18087"/>
                </a:lnTo>
                <a:lnTo>
                  <a:pt x="3889" y="14587"/>
                </a:lnTo>
                <a:lnTo>
                  <a:pt x="4861" y="15559"/>
                </a:lnTo>
                <a:close/>
                <a:moveTo>
                  <a:pt x="5834" y="23339"/>
                </a:moveTo>
                <a:lnTo>
                  <a:pt x="5658" y="22543"/>
                </a:lnTo>
                <a:lnTo>
                  <a:pt x="5834" y="22366"/>
                </a:lnTo>
                <a:close/>
                <a:moveTo>
                  <a:pt x="15559" y="110859"/>
                </a:moveTo>
                <a:lnTo>
                  <a:pt x="14586" y="108914"/>
                </a:lnTo>
                <a:lnTo>
                  <a:pt x="15559" y="108914"/>
                </a:lnTo>
                <a:lnTo>
                  <a:pt x="15558" y="106969"/>
                </a:lnTo>
                <a:lnTo>
                  <a:pt x="14586" y="105024"/>
                </a:lnTo>
                <a:lnTo>
                  <a:pt x="14586" y="103079"/>
                </a:lnTo>
                <a:lnTo>
                  <a:pt x="13614" y="101134"/>
                </a:lnTo>
                <a:lnTo>
                  <a:pt x="15558" y="104052"/>
                </a:lnTo>
                <a:lnTo>
                  <a:pt x="16531" y="104052"/>
                </a:lnTo>
                <a:lnTo>
                  <a:pt x="15558" y="105024"/>
                </a:lnTo>
                <a:lnTo>
                  <a:pt x="16531" y="109887"/>
                </a:lnTo>
                <a:lnTo>
                  <a:pt x="16531" y="110859"/>
                </a:lnTo>
                <a:close/>
                <a:moveTo>
                  <a:pt x="35007" y="151701"/>
                </a:moveTo>
                <a:lnTo>
                  <a:pt x="34035" y="149757"/>
                </a:lnTo>
                <a:lnTo>
                  <a:pt x="33063" y="148784"/>
                </a:lnTo>
                <a:lnTo>
                  <a:pt x="32090" y="149757"/>
                </a:lnTo>
                <a:lnTo>
                  <a:pt x="25283" y="137115"/>
                </a:lnTo>
                <a:lnTo>
                  <a:pt x="26256" y="137115"/>
                </a:lnTo>
                <a:lnTo>
                  <a:pt x="25283" y="136142"/>
                </a:lnTo>
                <a:lnTo>
                  <a:pt x="25283" y="133225"/>
                </a:lnTo>
                <a:lnTo>
                  <a:pt x="28201" y="141005"/>
                </a:lnTo>
                <a:lnTo>
                  <a:pt x="30146" y="144895"/>
                </a:lnTo>
                <a:lnTo>
                  <a:pt x="33063" y="147812"/>
                </a:lnTo>
                <a:lnTo>
                  <a:pt x="33063" y="146839"/>
                </a:lnTo>
                <a:lnTo>
                  <a:pt x="34035" y="148785"/>
                </a:lnTo>
                <a:close/>
                <a:moveTo>
                  <a:pt x="35007" y="151702"/>
                </a:moveTo>
                <a:lnTo>
                  <a:pt x="35007" y="151702"/>
                </a:lnTo>
                <a:lnTo>
                  <a:pt x="35007" y="151701"/>
                </a:lnTo>
                <a:close/>
                <a:moveTo>
                  <a:pt x="36953" y="159481"/>
                </a:moveTo>
                <a:lnTo>
                  <a:pt x="35007" y="156564"/>
                </a:lnTo>
                <a:lnTo>
                  <a:pt x="36953" y="159158"/>
                </a:lnTo>
                <a:close/>
                <a:moveTo>
                  <a:pt x="49595" y="184765"/>
                </a:moveTo>
                <a:lnTo>
                  <a:pt x="48622" y="183793"/>
                </a:lnTo>
                <a:lnTo>
                  <a:pt x="46677" y="182820"/>
                </a:lnTo>
                <a:lnTo>
                  <a:pt x="45705" y="179903"/>
                </a:lnTo>
                <a:lnTo>
                  <a:pt x="46677" y="179903"/>
                </a:lnTo>
                <a:lnTo>
                  <a:pt x="46677" y="178930"/>
                </a:lnTo>
                <a:lnTo>
                  <a:pt x="47649" y="177958"/>
                </a:lnTo>
                <a:lnTo>
                  <a:pt x="49594" y="178930"/>
                </a:lnTo>
                <a:lnTo>
                  <a:pt x="49595" y="180875"/>
                </a:lnTo>
                <a:lnTo>
                  <a:pt x="51539" y="183792"/>
                </a:lnTo>
                <a:lnTo>
                  <a:pt x="50567" y="184765"/>
                </a:lnTo>
                <a:close/>
                <a:moveTo>
                  <a:pt x="70988" y="218801"/>
                </a:moveTo>
                <a:lnTo>
                  <a:pt x="70016" y="217828"/>
                </a:lnTo>
                <a:lnTo>
                  <a:pt x="70016" y="217828"/>
                </a:lnTo>
                <a:close/>
                <a:moveTo>
                  <a:pt x="978282" y="620422"/>
                </a:moveTo>
                <a:lnTo>
                  <a:pt x="979254" y="620422"/>
                </a:lnTo>
                <a:lnTo>
                  <a:pt x="979164" y="620513"/>
                </a:lnTo>
                <a:close/>
                <a:moveTo>
                  <a:pt x="94327" y="249919"/>
                </a:moveTo>
                <a:lnTo>
                  <a:pt x="93354" y="247974"/>
                </a:lnTo>
                <a:lnTo>
                  <a:pt x="94327" y="248946"/>
                </a:lnTo>
                <a:close/>
                <a:moveTo>
                  <a:pt x="1137764" y="721557"/>
                </a:moveTo>
                <a:lnTo>
                  <a:pt x="1129985" y="714750"/>
                </a:lnTo>
                <a:lnTo>
                  <a:pt x="1137764" y="708915"/>
                </a:lnTo>
                <a:lnTo>
                  <a:pt x="1146516" y="703081"/>
                </a:lnTo>
                <a:lnTo>
                  <a:pt x="1156241" y="696273"/>
                </a:lnTo>
                <a:lnTo>
                  <a:pt x="1168883" y="690439"/>
                </a:lnTo>
                <a:lnTo>
                  <a:pt x="1209725" y="669045"/>
                </a:lnTo>
                <a:lnTo>
                  <a:pt x="1220422" y="662238"/>
                </a:lnTo>
                <a:lnTo>
                  <a:pt x="1229175" y="655431"/>
                </a:lnTo>
                <a:lnTo>
                  <a:pt x="1237927" y="647651"/>
                </a:lnTo>
                <a:lnTo>
                  <a:pt x="1243761" y="639872"/>
                </a:lnTo>
                <a:lnTo>
                  <a:pt x="1243761" y="639871"/>
                </a:lnTo>
                <a:lnTo>
                  <a:pt x="1245706" y="638899"/>
                </a:lnTo>
                <a:lnTo>
                  <a:pt x="1243275" y="638899"/>
                </a:lnTo>
                <a:lnTo>
                  <a:pt x="1242789" y="637927"/>
                </a:lnTo>
                <a:lnTo>
                  <a:pt x="1240844" y="635982"/>
                </a:lnTo>
                <a:lnTo>
                  <a:pt x="1237926" y="634037"/>
                </a:lnTo>
                <a:lnTo>
                  <a:pt x="1226257" y="630147"/>
                </a:lnTo>
                <a:lnTo>
                  <a:pt x="1207781" y="625285"/>
                </a:lnTo>
                <a:lnTo>
                  <a:pt x="1182497" y="620423"/>
                </a:lnTo>
                <a:lnTo>
                  <a:pt x="1113453" y="607781"/>
                </a:lnTo>
                <a:lnTo>
                  <a:pt x="1074555" y="600001"/>
                </a:lnTo>
                <a:lnTo>
                  <a:pt x="1060941" y="596111"/>
                </a:lnTo>
                <a:lnTo>
                  <a:pt x="1048299" y="592222"/>
                </a:lnTo>
                <a:lnTo>
                  <a:pt x="1036630" y="587359"/>
                </a:lnTo>
                <a:lnTo>
                  <a:pt x="1027878" y="583470"/>
                </a:lnTo>
                <a:lnTo>
                  <a:pt x="1020098" y="579580"/>
                </a:lnTo>
                <a:lnTo>
                  <a:pt x="1014263" y="574718"/>
                </a:lnTo>
                <a:lnTo>
                  <a:pt x="1009401" y="569855"/>
                </a:lnTo>
                <a:lnTo>
                  <a:pt x="1006484" y="564993"/>
                </a:lnTo>
                <a:lnTo>
                  <a:pt x="1002594" y="554296"/>
                </a:lnTo>
                <a:lnTo>
                  <a:pt x="1030795" y="566938"/>
                </a:lnTo>
                <a:lnTo>
                  <a:pt x="1058996" y="577635"/>
                </a:lnTo>
                <a:lnTo>
                  <a:pt x="1087197" y="587360"/>
                </a:lnTo>
                <a:lnTo>
                  <a:pt x="1116370" y="596112"/>
                </a:lnTo>
                <a:lnTo>
                  <a:pt x="1145544" y="602918"/>
                </a:lnTo>
                <a:lnTo>
                  <a:pt x="1174717" y="609726"/>
                </a:lnTo>
                <a:lnTo>
                  <a:pt x="1204863" y="614588"/>
                </a:lnTo>
                <a:lnTo>
                  <a:pt x="1234037" y="618478"/>
                </a:lnTo>
                <a:lnTo>
                  <a:pt x="1248623" y="618478"/>
                </a:lnTo>
                <a:lnTo>
                  <a:pt x="1260293" y="619450"/>
                </a:lnTo>
                <a:lnTo>
                  <a:pt x="1270017" y="620422"/>
                </a:lnTo>
                <a:lnTo>
                  <a:pt x="1277797" y="622368"/>
                </a:lnTo>
                <a:lnTo>
                  <a:pt x="1283632" y="625285"/>
                </a:lnTo>
                <a:lnTo>
                  <a:pt x="1285577" y="628202"/>
                </a:lnTo>
                <a:lnTo>
                  <a:pt x="1287521" y="630147"/>
                </a:lnTo>
                <a:lnTo>
                  <a:pt x="1288494" y="634037"/>
                </a:lnTo>
                <a:lnTo>
                  <a:pt x="1287522" y="637927"/>
                </a:lnTo>
                <a:lnTo>
                  <a:pt x="1285577" y="642789"/>
                </a:lnTo>
                <a:lnTo>
                  <a:pt x="1282659" y="646679"/>
                </a:lnTo>
                <a:lnTo>
                  <a:pt x="1277797" y="650569"/>
                </a:lnTo>
                <a:lnTo>
                  <a:pt x="1271962" y="654458"/>
                </a:lnTo>
                <a:lnTo>
                  <a:pt x="1264183" y="658348"/>
                </a:lnTo>
                <a:lnTo>
                  <a:pt x="1255431" y="662238"/>
                </a:lnTo>
                <a:lnTo>
                  <a:pt x="1235982" y="670017"/>
                </a:lnTo>
                <a:lnTo>
                  <a:pt x="1215560" y="676825"/>
                </a:lnTo>
                <a:lnTo>
                  <a:pt x="1207781" y="680714"/>
                </a:lnTo>
                <a:lnTo>
                  <a:pt x="1199029" y="685576"/>
                </a:lnTo>
                <a:lnTo>
                  <a:pt x="1179580" y="698218"/>
                </a:lnTo>
                <a:lnTo>
                  <a:pt x="1146516" y="722529"/>
                </a:lnTo>
                <a:lnTo>
                  <a:pt x="1140682" y="722529"/>
                </a:lnTo>
                <a:close/>
                <a:moveTo>
                  <a:pt x="909238" y="622367"/>
                </a:moveTo>
                <a:lnTo>
                  <a:pt x="909238" y="622367"/>
                </a:lnTo>
                <a:lnTo>
                  <a:pt x="909463" y="622367"/>
                </a:lnTo>
                <a:close/>
                <a:moveTo>
                  <a:pt x="908266" y="623340"/>
                </a:moveTo>
                <a:lnTo>
                  <a:pt x="908266" y="622367"/>
                </a:lnTo>
                <a:lnTo>
                  <a:pt x="909238" y="622367"/>
                </a:lnTo>
                <a:close/>
                <a:moveTo>
                  <a:pt x="141977" y="301459"/>
                </a:moveTo>
                <a:lnTo>
                  <a:pt x="141977" y="301459"/>
                </a:lnTo>
                <a:lnTo>
                  <a:pt x="141977" y="301459"/>
                </a:lnTo>
                <a:close/>
                <a:moveTo>
                  <a:pt x="142949" y="302431"/>
                </a:moveTo>
                <a:lnTo>
                  <a:pt x="141977" y="301459"/>
                </a:lnTo>
                <a:lnTo>
                  <a:pt x="142949" y="301459"/>
                </a:lnTo>
                <a:close/>
                <a:moveTo>
                  <a:pt x="244084" y="368557"/>
                </a:moveTo>
                <a:lnTo>
                  <a:pt x="241795" y="366956"/>
                </a:lnTo>
                <a:lnTo>
                  <a:pt x="242139" y="366613"/>
                </a:lnTo>
                <a:close/>
                <a:moveTo>
                  <a:pt x="641815" y="565965"/>
                </a:moveTo>
                <a:lnTo>
                  <a:pt x="641815" y="565965"/>
                </a:lnTo>
                <a:lnTo>
                  <a:pt x="644732" y="565965"/>
                </a:lnTo>
                <a:lnTo>
                  <a:pt x="642787" y="565965"/>
                </a:lnTo>
                <a:close/>
                <a:moveTo>
                  <a:pt x="458992" y="489140"/>
                </a:moveTo>
                <a:lnTo>
                  <a:pt x="457050" y="488169"/>
                </a:lnTo>
                <a:lnTo>
                  <a:pt x="458995" y="489141"/>
                </a:lnTo>
                <a:close/>
                <a:moveTo>
                  <a:pt x="333549" y="441491"/>
                </a:moveTo>
                <a:lnTo>
                  <a:pt x="331604" y="439546"/>
                </a:lnTo>
                <a:lnTo>
                  <a:pt x="334521" y="440519"/>
                </a:lnTo>
                <a:lnTo>
                  <a:pt x="334521" y="441491"/>
                </a:lnTo>
                <a:close/>
                <a:moveTo>
                  <a:pt x="339384" y="444409"/>
                </a:moveTo>
                <a:lnTo>
                  <a:pt x="337439" y="442464"/>
                </a:lnTo>
                <a:lnTo>
                  <a:pt x="338411" y="443436"/>
                </a:lnTo>
                <a:lnTo>
                  <a:pt x="340356" y="444408"/>
                </a:lnTo>
                <a:close/>
                <a:moveTo>
                  <a:pt x="448298" y="498866"/>
                </a:moveTo>
                <a:lnTo>
                  <a:pt x="445381" y="495948"/>
                </a:lnTo>
                <a:lnTo>
                  <a:pt x="448298" y="496921"/>
                </a:lnTo>
                <a:lnTo>
                  <a:pt x="449271" y="496921"/>
                </a:lnTo>
                <a:lnTo>
                  <a:pt x="448298" y="495948"/>
                </a:lnTo>
                <a:lnTo>
                  <a:pt x="445381" y="494003"/>
                </a:lnTo>
                <a:lnTo>
                  <a:pt x="442463" y="493031"/>
                </a:lnTo>
                <a:lnTo>
                  <a:pt x="439546" y="492059"/>
                </a:lnTo>
                <a:lnTo>
                  <a:pt x="435656" y="491086"/>
                </a:lnTo>
                <a:lnTo>
                  <a:pt x="436629" y="493031"/>
                </a:lnTo>
                <a:lnTo>
                  <a:pt x="433711" y="491086"/>
                </a:lnTo>
                <a:lnTo>
                  <a:pt x="431766" y="490113"/>
                </a:lnTo>
                <a:lnTo>
                  <a:pt x="428849" y="490114"/>
                </a:lnTo>
                <a:lnTo>
                  <a:pt x="428849" y="489141"/>
                </a:lnTo>
                <a:lnTo>
                  <a:pt x="424959" y="487196"/>
                </a:lnTo>
                <a:lnTo>
                  <a:pt x="423014" y="486224"/>
                </a:lnTo>
                <a:lnTo>
                  <a:pt x="422042" y="487196"/>
                </a:lnTo>
                <a:lnTo>
                  <a:pt x="415235" y="483306"/>
                </a:lnTo>
                <a:lnTo>
                  <a:pt x="407455" y="479417"/>
                </a:lnTo>
                <a:lnTo>
                  <a:pt x="400648" y="475527"/>
                </a:lnTo>
                <a:lnTo>
                  <a:pt x="397730" y="473582"/>
                </a:lnTo>
                <a:lnTo>
                  <a:pt x="395786" y="471637"/>
                </a:lnTo>
                <a:lnTo>
                  <a:pt x="392869" y="470665"/>
                </a:lnTo>
                <a:lnTo>
                  <a:pt x="391896" y="470664"/>
                </a:lnTo>
                <a:lnTo>
                  <a:pt x="392868" y="471637"/>
                </a:lnTo>
                <a:lnTo>
                  <a:pt x="393841" y="471637"/>
                </a:lnTo>
                <a:lnTo>
                  <a:pt x="395786" y="472610"/>
                </a:lnTo>
                <a:lnTo>
                  <a:pt x="393841" y="472610"/>
                </a:lnTo>
                <a:lnTo>
                  <a:pt x="390924" y="470665"/>
                </a:lnTo>
                <a:lnTo>
                  <a:pt x="390924" y="469692"/>
                </a:lnTo>
                <a:lnTo>
                  <a:pt x="391896" y="469692"/>
                </a:lnTo>
                <a:lnTo>
                  <a:pt x="388006" y="467747"/>
                </a:lnTo>
                <a:lnTo>
                  <a:pt x="385089" y="466775"/>
                </a:lnTo>
                <a:lnTo>
                  <a:pt x="381199" y="466775"/>
                </a:lnTo>
                <a:lnTo>
                  <a:pt x="377309" y="463857"/>
                </a:lnTo>
                <a:lnTo>
                  <a:pt x="374392" y="461913"/>
                </a:lnTo>
                <a:lnTo>
                  <a:pt x="369530" y="460940"/>
                </a:lnTo>
                <a:lnTo>
                  <a:pt x="367585" y="458995"/>
                </a:lnTo>
                <a:lnTo>
                  <a:pt x="366613" y="458995"/>
                </a:lnTo>
                <a:lnTo>
                  <a:pt x="367585" y="457050"/>
                </a:lnTo>
                <a:lnTo>
                  <a:pt x="363695" y="455105"/>
                </a:lnTo>
                <a:lnTo>
                  <a:pt x="360777" y="454133"/>
                </a:lnTo>
                <a:lnTo>
                  <a:pt x="357860" y="451216"/>
                </a:lnTo>
                <a:lnTo>
                  <a:pt x="357860" y="452188"/>
                </a:lnTo>
                <a:lnTo>
                  <a:pt x="356887" y="451216"/>
                </a:lnTo>
                <a:lnTo>
                  <a:pt x="353970" y="450243"/>
                </a:lnTo>
                <a:lnTo>
                  <a:pt x="354943" y="450243"/>
                </a:lnTo>
                <a:lnTo>
                  <a:pt x="352998" y="449271"/>
                </a:lnTo>
                <a:lnTo>
                  <a:pt x="350081" y="447326"/>
                </a:lnTo>
                <a:lnTo>
                  <a:pt x="352026" y="449271"/>
                </a:lnTo>
                <a:lnTo>
                  <a:pt x="354943" y="451216"/>
                </a:lnTo>
                <a:lnTo>
                  <a:pt x="349108" y="449271"/>
                </a:lnTo>
                <a:lnTo>
                  <a:pt x="347164" y="447326"/>
                </a:lnTo>
                <a:lnTo>
                  <a:pt x="343274" y="445381"/>
                </a:lnTo>
                <a:lnTo>
                  <a:pt x="340356" y="444408"/>
                </a:lnTo>
                <a:lnTo>
                  <a:pt x="339384" y="442464"/>
                </a:lnTo>
                <a:lnTo>
                  <a:pt x="336467" y="440519"/>
                </a:lnTo>
                <a:lnTo>
                  <a:pt x="334521" y="440519"/>
                </a:lnTo>
                <a:lnTo>
                  <a:pt x="330632" y="437601"/>
                </a:lnTo>
                <a:lnTo>
                  <a:pt x="329659" y="437601"/>
                </a:lnTo>
                <a:lnTo>
                  <a:pt x="327715" y="436629"/>
                </a:lnTo>
                <a:lnTo>
                  <a:pt x="324797" y="435657"/>
                </a:lnTo>
                <a:lnTo>
                  <a:pt x="322852" y="434684"/>
                </a:lnTo>
                <a:lnTo>
                  <a:pt x="320907" y="434684"/>
                </a:lnTo>
                <a:lnTo>
                  <a:pt x="314100" y="429822"/>
                </a:lnTo>
                <a:lnTo>
                  <a:pt x="315072" y="429822"/>
                </a:lnTo>
                <a:lnTo>
                  <a:pt x="311183" y="426904"/>
                </a:lnTo>
                <a:lnTo>
                  <a:pt x="306320" y="424960"/>
                </a:lnTo>
                <a:lnTo>
                  <a:pt x="307293" y="424960"/>
                </a:lnTo>
                <a:lnTo>
                  <a:pt x="303403" y="423015"/>
                </a:lnTo>
                <a:lnTo>
                  <a:pt x="300486" y="421070"/>
                </a:lnTo>
                <a:lnTo>
                  <a:pt x="298541" y="420097"/>
                </a:lnTo>
                <a:lnTo>
                  <a:pt x="298541" y="418152"/>
                </a:lnTo>
                <a:lnTo>
                  <a:pt x="298541" y="417180"/>
                </a:lnTo>
                <a:lnTo>
                  <a:pt x="296596" y="416208"/>
                </a:lnTo>
                <a:lnTo>
                  <a:pt x="293678" y="415235"/>
                </a:lnTo>
                <a:lnTo>
                  <a:pt x="291734" y="414263"/>
                </a:lnTo>
                <a:lnTo>
                  <a:pt x="290761" y="415235"/>
                </a:lnTo>
                <a:lnTo>
                  <a:pt x="290761" y="416208"/>
                </a:lnTo>
                <a:lnTo>
                  <a:pt x="281037" y="409401"/>
                </a:lnTo>
                <a:lnTo>
                  <a:pt x="276175" y="406483"/>
                </a:lnTo>
                <a:lnTo>
                  <a:pt x="271312" y="402593"/>
                </a:lnTo>
                <a:lnTo>
                  <a:pt x="270340" y="402593"/>
                </a:lnTo>
                <a:lnTo>
                  <a:pt x="269368" y="401621"/>
                </a:lnTo>
                <a:lnTo>
                  <a:pt x="254781" y="392869"/>
                </a:lnTo>
                <a:lnTo>
                  <a:pt x="247973" y="388007"/>
                </a:lnTo>
                <a:lnTo>
                  <a:pt x="243112" y="383144"/>
                </a:lnTo>
                <a:lnTo>
                  <a:pt x="244084" y="384117"/>
                </a:lnTo>
                <a:lnTo>
                  <a:pt x="244083" y="383144"/>
                </a:lnTo>
                <a:lnTo>
                  <a:pt x="244083" y="382172"/>
                </a:lnTo>
                <a:lnTo>
                  <a:pt x="242139" y="381200"/>
                </a:lnTo>
                <a:lnTo>
                  <a:pt x="241166" y="380227"/>
                </a:lnTo>
                <a:lnTo>
                  <a:pt x="240194" y="380227"/>
                </a:lnTo>
                <a:lnTo>
                  <a:pt x="240194" y="381199"/>
                </a:lnTo>
                <a:lnTo>
                  <a:pt x="241166" y="383144"/>
                </a:lnTo>
                <a:lnTo>
                  <a:pt x="232414" y="376337"/>
                </a:lnTo>
                <a:lnTo>
                  <a:pt x="225607" y="370502"/>
                </a:lnTo>
                <a:lnTo>
                  <a:pt x="225607" y="371475"/>
                </a:lnTo>
                <a:lnTo>
                  <a:pt x="223663" y="370503"/>
                </a:lnTo>
                <a:lnTo>
                  <a:pt x="223663" y="369530"/>
                </a:lnTo>
                <a:lnTo>
                  <a:pt x="222690" y="368558"/>
                </a:lnTo>
                <a:lnTo>
                  <a:pt x="217827" y="364668"/>
                </a:lnTo>
                <a:lnTo>
                  <a:pt x="216856" y="365640"/>
                </a:lnTo>
                <a:lnTo>
                  <a:pt x="215883" y="363696"/>
                </a:lnTo>
                <a:lnTo>
                  <a:pt x="213938" y="362723"/>
                </a:lnTo>
                <a:lnTo>
                  <a:pt x="212965" y="362723"/>
                </a:lnTo>
                <a:lnTo>
                  <a:pt x="211021" y="360778"/>
                </a:lnTo>
                <a:lnTo>
                  <a:pt x="211021" y="359806"/>
                </a:lnTo>
                <a:lnTo>
                  <a:pt x="205186" y="356888"/>
                </a:lnTo>
                <a:lnTo>
                  <a:pt x="199351" y="352026"/>
                </a:lnTo>
                <a:lnTo>
                  <a:pt x="198379" y="349109"/>
                </a:lnTo>
                <a:lnTo>
                  <a:pt x="195461" y="348136"/>
                </a:lnTo>
                <a:lnTo>
                  <a:pt x="195461" y="349109"/>
                </a:lnTo>
                <a:lnTo>
                  <a:pt x="189627" y="342302"/>
                </a:lnTo>
                <a:lnTo>
                  <a:pt x="186709" y="338412"/>
                </a:lnTo>
                <a:lnTo>
                  <a:pt x="177957" y="333550"/>
                </a:lnTo>
                <a:lnTo>
                  <a:pt x="169205" y="326742"/>
                </a:lnTo>
                <a:lnTo>
                  <a:pt x="151701" y="311183"/>
                </a:lnTo>
                <a:lnTo>
                  <a:pt x="152674" y="311183"/>
                </a:lnTo>
                <a:lnTo>
                  <a:pt x="150729" y="309238"/>
                </a:lnTo>
                <a:lnTo>
                  <a:pt x="149757" y="309238"/>
                </a:lnTo>
                <a:lnTo>
                  <a:pt x="148784" y="308266"/>
                </a:lnTo>
                <a:lnTo>
                  <a:pt x="148784" y="307293"/>
                </a:lnTo>
                <a:lnTo>
                  <a:pt x="148784" y="306321"/>
                </a:lnTo>
                <a:lnTo>
                  <a:pt x="150729" y="306321"/>
                </a:lnTo>
                <a:lnTo>
                  <a:pt x="147812" y="304376"/>
                </a:lnTo>
                <a:lnTo>
                  <a:pt x="145867" y="302431"/>
                </a:lnTo>
                <a:lnTo>
                  <a:pt x="141977" y="300486"/>
                </a:lnTo>
                <a:lnTo>
                  <a:pt x="141977" y="301459"/>
                </a:lnTo>
                <a:lnTo>
                  <a:pt x="140032" y="299514"/>
                </a:lnTo>
                <a:lnTo>
                  <a:pt x="138087" y="297569"/>
                </a:lnTo>
                <a:lnTo>
                  <a:pt x="136142" y="296596"/>
                </a:lnTo>
                <a:lnTo>
                  <a:pt x="136142" y="295624"/>
                </a:lnTo>
                <a:lnTo>
                  <a:pt x="137114" y="295624"/>
                </a:lnTo>
                <a:lnTo>
                  <a:pt x="138087" y="295624"/>
                </a:lnTo>
                <a:lnTo>
                  <a:pt x="135170" y="293679"/>
                </a:lnTo>
                <a:lnTo>
                  <a:pt x="135170" y="292707"/>
                </a:lnTo>
                <a:lnTo>
                  <a:pt x="136142" y="292707"/>
                </a:lnTo>
                <a:lnTo>
                  <a:pt x="139060" y="293679"/>
                </a:lnTo>
                <a:lnTo>
                  <a:pt x="141977" y="294652"/>
                </a:lnTo>
                <a:lnTo>
                  <a:pt x="141977" y="293679"/>
                </a:lnTo>
                <a:lnTo>
                  <a:pt x="140032" y="291734"/>
                </a:lnTo>
                <a:lnTo>
                  <a:pt x="140032" y="290762"/>
                </a:lnTo>
                <a:lnTo>
                  <a:pt x="141004" y="290762"/>
                </a:lnTo>
                <a:lnTo>
                  <a:pt x="141977" y="291734"/>
                </a:lnTo>
                <a:lnTo>
                  <a:pt x="143922" y="292707"/>
                </a:lnTo>
                <a:lnTo>
                  <a:pt x="141977" y="290762"/>
                </a:lnTo>
                <a:lnTo>
                  <a:pt x="138087" y="288817"/>
                </a:lnTo>
                <a:lnTo>
                  <a:pt x="137114" y="288817"/>
                </a:lnTo>
                <a:lnTo>
                  <a:pt x="137114" y="290762"/>
                </a:lnTo>
                <a:lnTo>
                  <a:pt x="134197" y="287844"/>
                </a:lnTo>
                <a:lnTo>
                  <a:pt x="132253" y="287845"/>
                </a:lnTo>
                <a:lnTo>
                  <a:pt x="131280" y="287358"/>
                </a:lnTo>
                <a:lnTo>
                  <a:pt x="130307" y="286872"/>
                </a:lnTo>
                <a:lnTo>
                  <a:pt x="127390" y="284927"/>
                </a:lnTo>
                <a:lnTo>
                  <a:pt x="127390" y="283955"/>
                </a:lnTo>
                <a:lnTo>
                  <a:pt x="128363" y="284927"/>
                </a:lnTo>
                <a:lnTo>
                  <a:pt x="129335" y="285899"/>
                </a:lnTo>
                <a:lnTo>
                  <a:pt x="131280" y="286872"/>
                </a:lnTo>
                <a:lnTo>
                  <a:pt x="130307" y="284927"/>
                </a:lnTo>
                <a:lnTo>
                  <a:pt x="128363" y="282982"/>
                </a:lnTo>
                <a:lnTo>
                  <a:pt x="124473" y="280065"/>
                </a:lnTo>
                <a:lnTo>
                  <a:pt x="125445" y="281037"/>
                </a:lnTo>
                <a:lnTo>
                  <a:pt x="124473" y="282010"/>
                </a:lnTo>
                <a:lnTo>
                  <a:pt x="121555" y="280065"/>
                </a:lnTo>
                <a:lnTo>
                  <a:pt x="121555" y="279092"/>
                </a:lnTo>
                <a:lnTo>
                  <a:pt x="122528" y="279092"/>
                </a:lnTo>
                <a:lnTo>
                  <a:pt x="120583" y="277148"/>
                </a:lnTo>
                <a:lnTo>
                  <a:pt x="117666" y="276175"/>
                </a:lnTo>
                <a:lnTo>
                  <a:pt x="118638" y="277147"/>
                </a:lnTo>
                <a:lnTo>
                  <a:pt x="116693" y="276175"/>
                </a:lnTo>
                <a:lnTo>
                  <a:pt x="114748" y="275203"/>
                </a:lnTo>
                <a:lnTo>
                  <a:pt x="113776" y="273258"/>
                </a:lnTo>
                <a:lnTo>
                  <a:pt x="111831" y="271313"/>
                </a:lnTo>
                <a:lnTo>
                  <a:pt x="112804" y="270340"/>
                </a:lnTo>
                <a:lnTo>
                  <a:pt x="114748" y="271313"/>
                </a:lnTo>
                <a:lnTo>
                  <a:pt x="115721" y="271313"/>
                </a:lnTo>
                <a:lnTo>
                  <a:pt x="114748" y="268395"/>
                </a:lnTo>
                <a:lnTo>
                  <a:pt x="113776" y="268396"/>
                </a:lnTo>
                <a:lnTo>
                  <a:pt x="110858" y="267423"/>
                </a:lnTo>
                <a:lnTo>
                  <a:pt x="109886" y="266450"/>
                </a:lnTo>
                <a:lnTo>
                  <a:pt x="108914" y="266450"/>
                </a:lnTo>
                <a:lnTo>
                  <a:pt x="108914" y="267423"/>
                </a:lnTo>
                <a:lnTo>
                  <a:pt x="108914" y="265478"/>
                </a:lnTo>
                <a:lnTo>
                  <a:pt x="109886" y="265478"/>
                </a:lnTo>
                <a:lnTo>
                  <a:pt x="107941" y="263533"/>
                </a:lnTo>
                <a:lnTo>
                  <a:pt x="105997" y="261588"/>
                </a:lnTo>
                <a:lnTo>
                  <a:pt x="104051" y="260616"/>
                </a:lnTo>
                <a:lnTo>
                  <a:pt x="104051" y="258671"/>
                </a:lnTo>
                <a:lnTo>
                  <a:pt x="102107" y="258671"/>
                </a:lnTo>
                <a:lnTo>
                  <a:pt x="101134" y="254781"/>
                </a:lnTo>
                <a:lnTo>
                  <a:pt x="96272" y="250891"/>
                </a:lnTo>
                <a:lnTo>
                  <a:pt x="95299" y="248946"/>
                </a:lnTo>
                <a:lnTo>
                  <a:pt x="94327" y="247974"/>
                </a:lnTo>
                <a:lnTo>
                  <a:pt x="95299" y="247002"/>
                </a:lnTo>
                <a:lnTo>
                  <a:pt x="92382" y="244084"/>
                </a:lnTo>
                <a:lnTo>
                  <a:pt x="91409" y="243112"/>
                </a:lnTo>
                <a:lnTo>
                  <a:pt x="90437" y="244084"/>
                </a:lnTo>
                <a:lnTo>
                  <a:pt x="92382" y="246029"/>
                </a:lnTo>
                <a:lnTo>
                  <a:pt x="93354" y="247974"/>
                </a:lnTo>
                <a:lnTo>
                  <a:pt x="92382" y="247002"/>
                </a:lnTo>
                <a:lnTo>
                  <a:pt x="88492" y="244084"/>
                </a:lnTo>
                <a:lnTo>
                  <a:pt x="89465" y="243112"/>
                </a:lnTo>
                <a:lnTo>
                  <a:pt x="87520" y="241167"/>
                </a:lnTo>
                <a:lnTo>
                  <a:pt x="85575" y="239222"/>
                </a:lnTo>
                <a:lnTo>
                  <a:pt x="85575" y="238250"/>
                </a:lnTo>
                <a:lnTo>
                  <a:pt x="83630" y="237277"/>
                </a:lnTo>
                <a:lnTo>
                  <a:pt x="82657" y="235332"/>
                </a:lnTo>
                <a:lnTo>
                  <a:pt x="82657" y="234360"/>
                </a:lnTo>
                <a:lnTo>
                  <a:pt x="82657" y="233387"/>
                </a:lnTo>
                <a:lnTo>
                  <a:pt x="80713" y="231442"/>
                </a:lnTo>
                <a:lnTo>
                  <a:pt x="84602" y="234360"/>
                </a:lnTo>
                <a:lnTo>
                  <a:pt x="82657" y="232415"/>
                </a:lnTo>
                <a:lnTo>
                  <a:pt x="81685" y="229498"/>
                </a:lnTo>
                <a:lnTo>
                  <a:pt x="76823" y="227553"/>
                </a:lnTo>
                <a:lnTo>
                  <a:pt x="75850" y="226580"/>
                </a:lnTo>
                <a:lnTo>
                  <a:pt x="74878" y="225608"/>
                </a:lnTo>
                <a:lnTo>
                  <a:pt x="74878" y="224635"/>
                </a:lnTo>
                <a:lnTo>
                  <a:pt x="73906" y="223663"/>
                </a:lnTo>
                <a:lnTo>
                  <a:pt x="76823" y="226580"/>
                </a:lnTo>
                <a:lnTo>
                  <a:pt x="76823" y="224635"/>
                </a:lnTo>
                <a:lnTo>
                  <a:pt x="73905" y="219773"/>
                </a:lnTo>
                <a:lnTo>
                  <a:pt x="70988" y="217828"/>
                </a:lnTo>
                <a:lnTo>
                  <a:pt x="70016" y="217828"/>
                </a:lnTo>
                <a:lnTo>
                  <a:pt x="69043" y="216856"/>
                </a:lnTo>
                <a:lnTo>
                  <a:pt x="69043" y="215883"/>
                </a:lnTo>
                <a:lnTo>
                  <a:pt x="70016" y="215883"/>
                </a:lnTo>
                <a:lnTo>
                  <a:pt x="69043" y="213938"/>
                </a:lnTo>
                <a:lnTo>
                  <a:pt x="68071" y="213938"/>
                </a:lnTo>
                <a:lnTo>
                  <a:pt x="68071" y="214911"/>
                </a:lnTo>
                <a:lnTo>
                  <a:pt x="67098" y="213938"/>
                </a:lnTo>
                <a:lnTo>
                  <a:pt x="63208" y="203242"/>
                </a:lnTo>
                <a:lnTo>
                  <a:pt x="67098" y="206159"/>
                </a:lnTo>
                <a:lnTo>
                  <a:pt x="65154" y="204214"/>
                </a:lnTo>
                <a:lnTo>
                  <a:pt x="67098" y="204214"/>
                </a:lnTo>
                <a:lnTo>
                  <a:pt x="67098" y="203242"/>
                </a:lnTo>
                <a:lnTo>
                  <a:pt x="67098" y="202269"/>
                </a:lnTo>
                <a:lnTo>
                  <a:pt x="68070" y="202269"/>
                </a:lnTo>
                <a:lnTo>
                  <a:pt x="66126" y="200324"/>
                </a:lnTo>
                <a:lnTo>
                  <a:pt x="64181" y="197407"/>
                </a:lnTo>
                <a:lnTo>
                  <a:pt x="64181" y="199352"/>
                </a:lnTo>
                <a:lnTo>
                  <a:pt x="63209" y="199352"/>
                </a:lnTo>
                <a:lnTo>
                  <a:pt x="61264" y="198379"/>
                </a:lnTo>
                <a:lnTo>
                  <a:pt x="58347" y="196434"/>
                </a:lnTo>
                <a:lnTo>
                  <a:pt x="57374" y="195462"/>
                </a:lnTo>
                <a:lnTo>
                  <a:pt x="56401" y="196434"/>
                </a:lnTo>
                <a:lnTo>
                  <a:pt x="54457" y="192545"/>
                </a:lnTo>
                <a:lnTo>
                  <a:pt x="54457" y="189627"/>
                </a:lnTo>
                <a:lnTo>
                  <a:pt x="54457" y="187682"/>
                </a:lnTo>
                <a:lnTo>
                  <a:pt x="51539" y="183792"/>
                </a:lnTo>
                <a:lnTo>
                  <a:pt x="51539" y="181848"/>
                </a:lnTo>
                <a:lnTo>
                  <a:pt x="51539" y="180875"/>
                </a:lnTo>
                <a:lnTo>
                  <a:pt x="50567" y="177958"/>
                </a:lnTo>
                <a:lnTo>
                  <a:pt x="48622" y="174068"/>
                </a:lnTo>
                <a:lnTo>
                  <a:pt x="46677" y="173096"/>
                </a:lnTo>
                <a:lnTo>
                  <a:pt x="46677" y="174068"/>
                </a:lnTo>
                <a:lnTo>
                  <a:pt x="46677" y="175041"/>
                </a:lnTo>
                <a:lnTo>
                  <a:pt x="47649" y="176013"/>
                </a:lnTo>
                <a:lnTo>
                  <a:pt x="46677" y="176013"/>
                </a:lnTo>
                <a:lnTo>
                  <a:pt x="43760" y="170178"/>
                </a:lnTo>
                <a:lnTo>
                  <a:pt x="42787" y="169206"/>
                </a:lnTo>
                <a:lnTo>
                  <a:pt x="41815" y="167261"/>
                </a:lnTo>
                <a:lnTo>
                  <a:pt x="42787" y="171151"/>
                </a:lnTo>
                <a:lnTo>
                  <a:pt x="41815" y="173096"/>
                </a:lnTo>
                <a:lnTo>
                  <a:pt x="39870" y="169206"/>
                </a:lnTo>
                <a:lnTo>
                  <a:pt x="40842" y="169206"/>
                </a:lnTo>
                <a:lnTo>
                  <a:pt x="38897" y="166288"/>
                </a:lnTo>
                <a:lnTo>
                  <a:pt x="37925" y="165316"/>
                </a:lnTo>
                <a:lnTo>
                  <a:pt x="36952" y="164344"/>
                </a:lnTo>
                <a:lnTo>
                  <a:pt x="35007" y="161426"/>
                </a:lnTo>
                <a:lnTo>
                  <a:pt x="35007" y="158509"/>
                </a:lnTo>
                <a:lnTo>
                  <a:pt x="36953" y="160454"/>
                </a:lnTo>
                <a:lnTo>
                  <a:pt x="37925" y="163371"/>
                </a:lnTo>
                <a:lnTo>
                  <a:pt x="39870" y="165316"/>
                </a:lnTo>
                <a:lnTo>
                  <a:pt x="40842" y="165316"/>
                </a:lnTo>
                <a:lnTo>
                  <a:pt x="37925" y="160454"/>
                </a:lnTo>
                <a:lnTo>
                  <a:pt x="36953" y="159158"/>
                </a:lnTo>
                <a:lnTo>
                  <a:pt x="36953" y="155592"/>
                </a:lnTo>
                <a:lnTo>
                  <a:pt x="35980" y="153647"/>
                </a:lnTo>
                <a:lnTo>
                  <a:pt x="35007" y="151702"/>
                </a:lnTo>
                <a:lnTo>
                  <a:pt x="36952" y="153647"/>
                </a:lnTo>
                <a:lnTo>
                  <a:pt x="35980" y="149757"/>
                </a:lnTo>
                <a:lnTo>
                  <a:pt x="35980" y="147812"/>
                </a:lnTo>
                <a:lnTo>
                  <a:pt x="36952" y="145867"/>
                </a:lnTo>
                <a:lnTo>
                  <a:pt x="35007" y="142950"/>
                </a:lnTo>
                <a:lnTo>
                  <a:pt x="34035" y="142950"/>
                </a:lnTo>
                <a:lnTo>
                  <a:pt x="34035" y="143922"/>
                </a:lnTo>
                <a:lnTo>
                  <a:pt x="33063" y="144894"/>
                </a:lnTo>
                <a:lnTo>
                  <a:pt x="29173" y="136143"/>
                </a:lnTo>
                <a:lnTo>
                  <a:pt x="25283" y="130308"/>
                </a:lnTo>
                <a:lnTo>
                  <a:pt x="25283" y="129336"/>
                </a:lnTo>
                <a:lnTo>
                  <a:pt x="26255" y="128363"/>
                </a:lnTo>
                <a:lnTo>
                  <a:pt x="28200" y="130308"/>
                </a:lnTo>
                <a:lnTo>
                  <a:pt x="23338" y="119611"/>
                </a:lnTo>
                <a:lnTo>
                  <a:pt x="19448" y="108914"/>
                </a:lnTo>
                <a:lnTo>
                  <a:pt x="19448" y="109886"/>
                </a:lnTo>
                <a:lnTo>
                  <a:pt x="18476" y="109886"/>
                </a:lnTo>
                <a:lnTo>
                  <a:pt x="17503" y="106969"/>
                </a:lnTo>
                <a:lnTo>
                  <a:pt x="16531" y="104052"/>
                </a:lnTo>
                <a:lnTo>
                  <a:pt x="16531" y="103079"/>
                </a:lnTo>
                <a:lnTo>
                  <a:pt x="17503" y="103079"/>
                </a:lnTo>
                <a:lnTo>
                  <a:pt x="16531" y="101135"/>
                </a:lnTo>
                <a:lnTo>
                  <a:pt x="17503" y="100162"/>
                </a:lnTo>
                <a:lnTo>
                  <a:pt x="17503" y="98217"/>
                </a:lnTo>
                <a:lnTo>
                  <a:pt x="13613" y="90437"/>
                </a:lnTo>
                <a:lnTo>
                  <a:pt x="10696" y="82658"/>
                </a:lnTo>
                <a:lnTo>
                  <a:pt x="9724" y="75851"/>
                </a:lnTo>
                <a:lnTo>
                  <a:pt x="7779" y="70016"/>
                </a:lnTo>
                <a:lnTo>
                  <a:pt x="4862" y="58347"/>
                </a:lnTo>
                <a:lnTo>
                  <a:pt x="4862" y="56402"/>
                </a:lnTo>
                <a:lnTo>
                  <a:pt x="5834" y="55429"/>
                </a:lnTo>
                <a:lnTo>
                  <a:pt x="6807" y="55429"/>
                </a:lnTo>
                <a:lnTo>
                  <a:pt x="6806" y="53484"/>
                </a:lnTo>
                <a:lnTo>
                  <a:pt x="5834" y="51539"/>
                </a:lnTo>
                <a:lnTo>
                  <a:pt x="5834" y="52512"/>
                </a:lnTo>
                <a:lnTo>
                  <a:pt x="4861" y="52512"/>
                </a:lnTo>
                <a:lnTo>
                  <a:pt x="4861" y="50567"/>
                </a:lnTo>
                <a:lnTo>
                  <a:pt x="4862" y="44732"/>
                </a:lnTo>
                <a:lnTo>
                  <a:pt x="3889" y="39870"/>
                </a:lnTo>
                <a:lnTo>
                  <a:pt x="2917" y="35980"/>
                </a:lnTo>
                <a:lnTo>
                  <a:pt x="3889" y="35980"/>
                </a:lnTo>
                <a:lnTo>
                  <a:pt x="4862" y="36953"/>
                </a:lnTo>
                <a:lnTo>
                  <a:pt x="4862" y="34035"/>
                </a:lnTo>
                <a:lnTo>
                  <a:pt x="3889" y="31118"/>
                </a:lnTo>
                <a:lnTo>
                  <a:pt x="2917" y="24311"/>
                </a:lnTo>
                <a:lnTo>
                  <a:pt x="1944" y="27228"/>
                </a:lnTo>
                <a:lnTo>
                  <a:pt x="972" y="22366"/>
                </a:lnTo>
                <a:lnTo>
                  <a:pt x="972" y="17504"/>
                </a:lnTo>
                <a:lnTo>
                  <a:pt x="0" y="8752"/>
                </a:lnTo>
                <a:lnTo>
                  <a:pt x="971" y="8752"/>
                </a:lnTo>
                <a:lnTo>
                  <a:pt x="972" y="4862"/>
                </a:lnTo>
                <a:lnTo>
                  <a:pt x="1884" y="3038"/>
                </a:lnTo>
                <a:lnTo>
                  <a:pt x="3890" y="9724"/>
                </a:lnTo>
                <a:lnTo>
                  <a:pt x="3890" y="10697"/>
                </a:lnTo>
                <a:lnTo>
                  <a:pt x="2917" y="9724"/>
                </a:lnTo>
                <a:lnTo>
                  <a:pt x="2917" y="8752"/>
                </a:lnTo>
                <a:lnTo>
                  <a:pt x="1944" y="8752"/>
                </a:lnTo>
                <a:lnTo>
                  <a:pt x="1944" y="13614"/>
                </a:lnTo>
                <a:lnTo>
                  <a:pt x="2917" y="13614"/>
                </a:lnTo>
                <a:lnTo>
                  <a:pt x="2917" y="14587"/>
                </a:lnTo>
                <a:lnTo>
                  <a:pt x="4667" y="18087"/>
                </a:lnTo>
                <a:lnTo>
                  <a:pt x="5658" y="22543"/>
                </a:lnTo>
                <a:lnTo>
                  <a:pt x="4862" y="23339"/>
                </a:lnTo>
                <a:lnTo>
                  <a:pt x="4862" y="24311"/>
                </a:lnTo>
                <a:lnTo>
                  <a:pt x="5834" y="25283"/>
                </a:lnTo>
                <a:lnTo>
                  <a:pt x="6806" y="27228"/>
                </a:lnTo>
                <a:lnTo>
                  <a:pt x="7779" y="34035"/>
                </a:lnTo>
                <a:lnTo>
                  <a:pt x="7779" y="36953"/>
                </a:lnTo>
                <a:lnTo>
                  <a:pt x="8752" y="40842"/>
                </a:lnTo>
                <a:lnTo>
                  <a:pt x="9724" y="44733"/>
                </a:lnTo>
                <a:lnTo>
                  <a:pt x="9724" y="48622"/>
                </a:lnTo>
                <a:lnTo>
                  <a:pt x="7779" y="44732"/>
                </a:lnTo>
                <a:lnTo>
                  <a:pt x="5834" y="40843"/>
                </a:lnTo>
                <a:lnTo>
                  <a:pt x="6806" y="48622"/>
                </a:lnTo>
                <a:lnTo>
                  <a:pt x="8751" y="50567"/>
                </a:lnTo>
                <a:lnTo>
                  <a:pt x="10696" y="55429"/>
                </a:lnTo>
                <a:lnTo>
                  <a:pt x="10696" y="56402"/>
                </a:lnTo>
                <a:lnTo>
                  <a:pt x="12641" y="60292"/>
                </a:lnTo>
                <a:lnTo>
                  <a:pt x="13614" y="62236"/>
                </a:lnTo>
                <a:lnTo>
                  <a:pt x="14586" y="65154"/>
                </a:lnTo>
                <a:lnTo>
                  <a:pt x="17503" y="79741"/>
                </a:lnTo>
                <a:lnTo>
                  <a:pt x="20421" y="91410"/>
                </a:lnTo>
                <a:lnTo>
                  <a:pt x="19449" y="92382"/>
                </a:lnTo>
                <a:lnTo>
                  <a:pt x="22366" y="96272"/>
                </a:lnTo>
                <a:lnTo>
                  <a:pt x="23338" y="100162"/>
                </a:lnTo>
                <a:lnTo>
                  <a:pt x="27228" y="109886"/>
                </a:lnTo>
                <a:lnTo>
                  <a:pt x="29173" y="116694"/>
                </a:lnTo>
                <a:lnTo>
                  <a:pt x="32091" y="123501"/>
                </a:lnTo>
                <a:lnTo>
                  <a:pt x="35008" y="129335"/>
                </a:lnTo>
                <a:lnTo>
                  <a:pt x="35980" y="133225"/>
                </a:lnTo>
                <a:lnTo>
                  <a:pt x="41814" y="144895"/>
                </a:lnTo>
                <a:lnTo>
                  <a:pt x="47649" y="154619"/>
                </a:lnTo>
                <a:lnTo>
                  <a:pt x="58346" y="176013"/>
                </a:lnTo>
                <a:lnTo>
                  <a:pt x="56402" y="174068"/>
                </a:lnTo>
                <a:lnTo>
                  <a:pt x="57374" y="176013"/>
                </a:lnTo>
                <a:lnTo>
                  <a:pt x="57374" y="176985"/>
                </a:lnTo>
                <a:lnTo>
                  <a:pt x="57374" y="177958"/>
                </a:lnTo>
                <a:lnTo>
                  <a:pt x="58346" y="178930"/>
                </a:lnTo>
                <a:lnTo>
                  <a:pt x="58346" y="177958"/>
                </a:lnTo>
                <a:lnTo>
                  <a:pt x="59319" y="179903"/>
                </a:lnTo>
                <a:lnTo>
                  <a:pt x="63208" y="183792"/>
                </a:lnTo>
                <a:lnTo>
                  <a:pt x="66126" y="188655"/>
                </a:lnTo>
                <a:lnTo>
                  <a:pt x="70015" y="194489"/>
                </a:lnTo>
                <a:lnTo>
                  <a:pt x="76823" y="203241"/>
                </a:lnTo>
                <a:lnTo>
                  <a:pt x="76823" y="204214"/>
                </a:lnTo>
                <a:lnTo>
                  <a:pt x="79740" y="208104"/>
                </a:lnTo>
                <a:lnTo>
                  <a:pt x="83630" y="212966"/>
                </a:lnTo>
                <a:lnTo>
                  <a:pt x="90437" y="223663"/>
                </a:lnTo>
                <a:lnTo>
                  <a:pt x="90437" y="225608"/>
                </a:lnTo>
                <a:lnTo>
                  <a:pt x="92382" y="228525"/>
                </a:lnTo>
                <a:lnTo>
                  <a:pt x="97244" y="232415"/>
                </a:lnTo>
                <a:lnTo>
                  <a:pt x="102106" y="238250"/>
                </a:lnTo>
                <a:lnTo>
                  <a:pt x="113776" y="251864"/>
                </a:lnTo>
                <a:lnTo>
                  <a:pt x="133225" y="272285"/>
                </a:lnTo>
                <a:lnTo>
                  <a:pt x="142949" y="282982"/>
                </a:lnTo>
                <a:lnTo>
                  <a:pt x="153646" y="292707"/>
                </a:lnTo>
                <a:lnTo>
                  <a:pt x="153646" y="294651"/>
                </a:lnTo>
                <a:lnTo>
                  <a:pt x="165316" y="303404"/>
                </a:lnTo>
                <a:lnTo>
                  <a:pt x="176012" y="314100"/>
                </a:lnTo>
                <a:lnTo>
                  <a:pt x="187682" y="323825"/>
                </a:lnTo>
                <a:lnTo>
                  <a:pt x="197406" y="332577"/>
                </a:lnTo>
                <a:lnTo>
                  <a:pt x="195461" y="332577"/>
                </a:lnTo>
                <a:lnTo>
                  <a:pt x="201296" y="337439"/>
                </a:lnTo>
                <a:lnTo>
                  <a:pt x="203241" y="338412"/>
                </a:lnTo>
                <a:lnTo>
                  <a:pt x="204214" y="338412"/>
                </a:lnTo>
                <a:lnTo>
                  <a:pt x="204214" y="337439"/>
                </a:lnTo>
                <a:lnTo>
                  <a:pt x="211021" y="343274"/>
                </a:lnTo>
                <a:lnTo>
                  <a:pt x="213938" y="346191"/>
                </a:lnTo>
                <a:lnTo>
                  <a:pt x="215883" y="348136"/>
                </a:lnTo>
                <a:lnTo>
                  <a:pt x="220745" y="352026"/>
                </a:lnTo>
                <a:lnTo>
                  <a:pt x="225607" y="353971"/>
                </a:lnTo>
                <a:lnTo>
                  <a:pt x="234360" y="361751"/>
                </a:lnTo>
                <a:lnTo>
                  <a:pt x="241795" y="366956"/>
                </a:lnTo>
                <a:lnTo>
                  <a:pt x="241167" y="367585"/>
                </a:lnTo>
                <a:lnTo>
                  <a:pt x="243111" y="368557"/>
                </a:lnTo>
                <a:lnTo>
                  <a:pt x="248946" y="373420"/>
                </a:lnTo>
                <a:lnTo>
                  <a:pt x="250891" y="374392"/>
                </a:lnTo>
                <a:lnTo>
                  <a:pt x="251863" y="374392"/>
                </a:lnTo>
                <a:lnTo>
                  <a:pt x="251863" y="373420"/>
                </a:lnTo>
                <a:lnTo>
                  <a:pt x="257698" y="378282"/>
                </a:lnTo>
                <a:lnTo>
                  <a:pt x="265478" y="383145"/>
                </a:lnTo>
                <a:lnTo>
                  <a:pt x="273257" y="388007"/>
                </a:lnTo>
                <a:lnTo>
                  <a:pt x="279092" y="392869"/>
                </a:lnTo>
                <a:lnTo>
                  <a:pt x="280065" y="392869"/>
                </a:lnTo>
                <a:lnTo>
                  <a:pt x="282009" y="393841"/>
                </a:lnTo>
                <a:lnTo>
                  <a:pt x="293679" y="401621"/>
                </a:lnTo>
                <a:lnTo>
                  <a:pt x="299513" y="404538"/>
                </a:lnTo>
                <a:lnTo>
                  <a:pt x="304375" y="407455"/>
                </a:lnTo>
                <a:lnTo>
                  <a:pt x="304375" y="408428"/>
                </a:lnTo>
                <a:lnTo>
                  <a:pt x="303403" y="408428"/>
                </a:lnTo>
                <a:lnTo>
                  <a:pt x="305348" y="409401"/>
                </a:lnTo>
                <a:lnTo>
                  <a:pt x="306321" y="409401"/>
                </a:lnTo>
                <a:lnTo>
                  <a:pt x="308265" y="409400"/>
                </a:lnTo>
                <a:lnTo>
                  <a:pt x="317990" y="415235"/>
                </a:lnTo>
                <a:lnTo>
                  <a:pt x="326742" y="421070"/>
                </a:lnTo>
                <a:lnTo>
                  <a:pt x="335494" y="427877"/>
                </a:lnTo>
                <a:lnTo>
                  <a:pt x="345218" y="432739"/>
                </a:lnTo>
                <a:lnTo>
                  <a:pt x="408427" y="464830"/>
                </a:lnTo>
                <a:lnTo>
                  <a:pt x="408428" y="465802"/>
                </a:lnTo>
                <a:lnTo>
                  <a:pt x="414262" y="467747"/>
                </a:lnTo>
                <a:lnTo>
                  <a:pt x="420097" y="470665"/>
                </a:lnTo>
                <a:lnTo>
                  <a:pt x="424959" y="473582"/>
                </a:lnTo>
                <a:lnTo>
                  <a:pt x="430794" y="475527"/>
                </a:lnTo>
                <a:lnTo>
                  <a:pt x="433711" y="477472"/>
                </a:lnTo>
                <a:lnTo>
                  <a:pt x="435656" y="477472"/>
                </a:lnTo>
                <a:lnTo>
                  <a:pt x="435656" y="478444"/>
                </a:lnTo>
                <a:lnTo>
                  <a:pt x="440519" y="480389"/>
                </a:lnTo>
                <a:lnTo>
                  <a:pt x="446353" y="483306"/>
                </a:lnTo>
                <a:lnTo>
                  <a:pt x="452188" y="486224"/>
                </a:lnTo>
                <a:lnTo>
                  <a:pt x="458992" y="489140"/>
                </a:lnTo>
                <a:lnTo>
                  <a:pt x="462885" y="491086"/>
                </a:lnTo>
                <a:lnTo>
                  <a:pt x="468719" y="493031"/>
                </a:lnTo>
                <a:lnTo>
                  <a:pt x="481362" y="498866"/>
                </a:lnTo>
                <a:lnTo>
                  <a:pt x="477472" y="497893"/>
                </a:lnTo>
                <a:lnTo>
                  <a:pt x="480389" y="499838"/>
                </a:lnTo>
                <a:lnTo>
                  <a:pt x="483306" y="499838"/>
                </a:lnTo>
                <a:lnTo>
                  <a:pt x="486223" y="500810"/>
                </a:lnTo>
                <a:lnTo>
                  <a:pt x="487196" y="502755"/>
                </a:lnTo>
                <a:lnTo>
                  <a:pt x="489141" y="502755"/>
                </a:lnTo>
                <a:lnTo>
                  <a:pt x="488168" y="501783"/>
                </a:lnTo>
                <a:lnTo>
                  <a:pt x="502755" y="508590"/>
                </a:lnTo>
                <a:lnTo>
                  <a:pt x="517342" y="513452"/>
                </a:lnTo>
                <a:lnTo>
                  <a:pt x="548460" y="524149"/>
                </a:lnTo>
                <a:lnTo>
                  <a:pt x="554295" y="527067"/>
                </a:lnTo>
                <a:lnTo>
                  <a:pt x="555267" y="528039"/>
                </a:lnTo>
                <a:lnTo>
                  <a:pt x="555267" y="529012"/>
                </a:lnTo>
                <a:lnTo>
                  <a:pt x="560129" y="529984"/>
                </a:lnTo>
                <a:lnTo>
                  <a:pt x="561102" y="529984"/>
                </a:lnTo>
                <a:lnTo>
                  <a:pt x="564019" y="530956"/>
                </a:lnTo>
                <a:lnTo>
                  <a:pt x="565964" y="532901"/>
                </a:lnTo>
                <a:lnTo>
                  <a:pt x="567909" y="533874"/>
                </a:lnTo>
                <a:lnTo>
                  <a:pt x="570826" y="534846"/>
                </a:lnTo>
                <a:lnTo>
                  <a:pt x="570826" y="533874"/>
                </a:lnTo>
                <a:lnTo>
                  <a:pt x="571799" y="533874"/>
                </a:lnTo>
                <a:lnTo>
                  <a:pt x="573744" y="533874"/>
                </a:lnTo>
                <a:lnTo>
                  <a:pt x="582496" y="538736"/>
                </a:lnTo>
                <a:lnTo>
                  <a:pt x="586386" y="539709"/>
                </a:lnTo>
                <a:lnTo>
                  <a:pt x="591248" y="541653"/>
                </a:lnTo>
                <a:lnTo>
                  <a:pt x="590276" y="541653"/>
                </a:lnTo>
                <a:lnTo>
                  <a:pt x="597082" y="542626"/>
                </a:lnTo>
                <a:lnTo>
                  <a:pt x="603889" y="544571"/>
                </a:lnTo>
                <a:lnTo>
                  <a:pt x="609724" y="546516"/>
                </a:lnTo>
                <a:lnTo>
                  <a:pt x="615559" y="546516"/>
                </a:lnTo>
                <a:lnTo>
                  <a:pt x="650567" y="556241"/>
                </a:lnTo>
                <a:lnTo>
                  <a:pt x="684603" y="565965"/>
                </a:lnTo>
                <a:lnTo>
                  <a:pt x="752674" y="581525"/>
                </a:lnTo>
                <a:lnTo>
                  <a:pt x="786710" y="589304"/>
                </a:lnTo>
                <a:lnTo>
                  <a:pt x="819773" y="596111"/>
                </a:lnTo>
                <a:lnTo>
                  <a:pt x="888817" y="608753"/>
                </a:lnTo>
                <a:lnTo>
                  <a:pt x="899514" y="611670"/>
                </a:lnTo>
                <a:lnTo>
                  <a:pt x="912155" y="613615"/>
                </a:lnTo>
                <a:lnTo>
                  <a:pt x="911183" y="613615"/>
                </a:lnTo>
                <a:lnTo>
                  <a:pt x="912156" y="613615"/>
                </a:lnTo>
                <a:lnTo>
                  <a:pt x="912155" y="613615"/>
                </a:lnTo>
                <a:lnTo>
                  <a:pt x="913128" y="613615"/>
                </a:lnTo>
                <a:lnTo>
                  <a:pt x="916046" y="613615"/>
                </a:lnTo>
                <a:lnTo>
                  <a:pt x="918963" y="613615"/>
                </a:lnTo>
                <a:lnTo>
                  <a:pt x="921880" y="613615"/>
                </a:lnTo>
                <a:lnTo>
                  <a:pt x="946191" y="617505"/>
                </a:lnTo>
                <a:lnTo>
                  <a:pt x="972448" y="620422"/>
                </a:lnTo>
                <a:lnTo>
                  <a:pt x="969530" y="620422"/>
                </a:lnTo>
                <a:lnTo>
                  <a:pt x="969530" y="621395"/>
                </a:lnTo>
                <a:lnTo>
                  <a:pt x="971475" y="621395"/>
                </a:lnTo>
                <a:lnTo>
                  <a:pt x="975365" y="620422"/>
                </a:lnTo>
                <a:lnTo>
                  <a:pt x="975365" y="621395"/>
                </a:lnTo>
                <a:lnTo>
                  <a:pt x="978282" y="621395"/>
                </a:lnTo>
                <a:lnTo>
                  <a:pt x="979164" y="620513"/>
                </a:lnTo>
                <a:lnTo>
                  <a:pt x="1044409" y="627229"/>
                </a:lnTo>
                <a:lnTo>
                  <a:pt x="1077472" y="631119"/>
                </a:lnTo>
                <a:lnTo>
                  <a:pt x="1110535" y="633064"/>
                </a:lnTo>
                <a:lnTo>
                  <a:pt x="1119287" y="634037"/>
                </a:lnTo>
                <a:lnTo>
                  <a:pt x="1129012" y="634037"/>
                </a:lnTo>
                <a:lnTo>
                  <a:pt x="1147488" y="635009"/>
                </a:lnTo>
                <a:lnTo>
                  <a:pt x="1171799" y="636954"/>
                </a:lnTo>
                <a:lnTo>
                  <a:pt x="1196111" y="638899"/>
                </a:lnTo>
                <a:lnTo>
                  <a:pt x="1220422" y="638899"/>
                </a:lnTo>
                <a:lnTo>
                  <a:pt x="1243275" y="638899"/>
                </a:lnTo>
                <a:lnTo>
                  <a:pt x="1243761" y="639871"/>
                </a:lnTo>
                <a:lnTo>
                  <a:pt x="1241816" y="640844"/>
                </a:lnTo>
                <a:lnTo>
                  <a:pt x="1235981" y="642788"/>
                </a:lnTo>
                <a:lnTo>
                  <a:pt x="1227229" y="643761"/>
                </a:lnTo>
                <a:lnTo>
                  <a:pt x="1212642" y="644733"/>
                </a:lnTo>
                <a:lnTo>
                  <a:pt x="1197083" y="644733"/>
                </a:lnTo>
                <a:lnTo>
                  <a:pt x="1180551" y="644733"/>
                </a:lnTo>
                <a:lnTo>
                  <a:pt x="1164992" y="644733"/>
                </a:lnTo>
                <a:lnTo>
                  <a:pt x="1164020" y="644733"/>
                </a:lnTo>
                <a:lnTo>
                  <a:pt x="1164020" y="643761"/>
                </a:lnTo>
                <a:lnTo>
                  <a:pt x="1163047" y="642789"/>
                </a:lnTo>
                <a:lnTo>
                  <a:pt x="1161102" y="642789"/>
                </a:lnTo>
                <a:lnTo>
                  <a:pt x="1144571" y="643761"/>
                </a:lnTo>
                <a:lnTo>
                  <a:pt x="1126095" y="642789"/>
                </a:lnTo>
                <a:lnTo>
                  <a:pt x="1106645" y="640844"/>
                </a:lnTo>
                <a:lnTo>
                  <a:pt x="1088169" y="637926"/>
                </a:lnTo>
                <a:lnTo>
                  <a:pt x="1089141" y="637926"/>
                </a:lnTo>
                <a:lnTo>
                  <a:pt x="1082334" y="637926"/>
                </a:lnTo>
                <a:lnTo>
                  <a:pt x="1074555" y="637926"/>
                </a:lnTo>
                <a:lnTo>
                  <a:pt x="1075527" y="637926"/>
                </a:lnTo>
                <a:lnTo>
                  <a:pt x="1075527" y="636954"/>
                </a:lnTo>
                <a:lnTo>
                  <a:pt x="1073582" y="636954"/>
                </a:lnTo>
                <a:lnTo>
                  <a:pt x="1069693" y="636954"/>
                </a:lnTo>
                <a:lnTo>
                  <a:pt x="1064830" y="637927"/>
                </a:lnTo>
                <a:lnTo>
                  <a:pt x="1062885" y="636954"/>
                </a:lnTo>
                <a:lnTo>
                  <a:pt x="1060941" y="635981"/>
                </a:lnTo>
                <a:lnTo>
                  <a:pt x="1058023" y="636954"/>
                </a:lnTo>
                <a:lnTo>
                  <a:pt x="1051216" y="636954"/>
                </a:lnTo>
                <a:lnTo>
                  <a:pt x="1044409" y="636954"/>
                </a:lnTo>
                <a:lnTo>
                  <a:pt x="1036629" y="635982"/>
                </a:lnTo>
                <a:lnTo>
                  <a:pt x="1028849" y="635009"/>
                </a:lnTo>
                <a:lnTo>
                  <a:pt x="1029822" y="635009"/>
                </a:lnTo>
                <a:lnTo>
                  <a:pt x="1017180" y="634037"/>
                </a:lnTo>
                <a:lnTo>
                  <a:pt x="1002593" y="633064"/>
                </a:lnTo>
                <a:lnTo>
                  <a:pt x="974392" y="631119"/>
                </a:lnTo>
                <a:lnTo>
                  <a:pt x="975365" y="630147"/>
                </a:lnTo>
                <a:lnTo>
                  <a:pt x="975365" y="629174"/>
                </a:lnTo>
                <a:lnTo>
                  <a:pt x="973420" y="630147"/>
                </a:lnTo>
                <a:lnTo>
                  <a:pt x="970503" y="630147"/>
                </a:lnTo>
                <a:lnTo>
                  <a:pt x="963695" y="630147"/>
                </a:lnTo>
                <a:lnTo>
                  <a:pt x="960778" y="629174"/>
                </a:lnTo>
                <a:lnTo>
                  <a:pt x="957861" y="629174"/>
                </a:lnTo>
                <a:lnTo>
                  <a:pt x="953971" y="629174"/>
                </a:lnTo>
                <a:lnTo>
                  <a:pt x="949109" y="628202"/>
                </a:lnTo>
                <a:lnTo>
                  <a:pt x="950081" y="628202"/>
                </a:lnTo>
                <a:lnTo>
                  <a:pt x="947164" y="628202"/>
                </a:lnTo>
                <a:lnTo>
                  <a:pt x="944247" y="628202"/>
                </a:lnTo>
                <a:lnTo>
                  <a:pt x="942301" y="627229"/>
                </a:lnTo>
                <a:lnTo>
                  <a:pt x="940357" y="628202"/>
                </a:lnTo>
                <a:lnTo>
                  <a:pt x="937439" y="626257"/>
                </a:lnTo>
                <a:lnTo>
                  <a:pt x="935495" y="627230"/>
                </a:lnTo>
                <a:lnTo>
                  <a:pt x="933549" y="626257"/>
                </a:lnTo>
                <a:lnTo>
                  <a:pt x="930632" y="625284"/>
                </a:lnTo>
                <a:lnTo>
                  <a:pt x="927715" y="625285"/>
                </a:lnTo>
                <a:lnTo>
                  <a:pt x="923825" y="625284"/>
                </a:lnTo>
                <a:lnTo>
                  <a:pt x="919936" y="624312"/>
                </a:lnTo>
                <a:lnTo>
                  <a:pt x="911183" y="622367"/>
                </a:lnTo>
                <a:lnTo>
                  <a:pt x="909463" y="622367"/>
                </a:lnTo>
                <a:lnTo>
                  <a:pt x="910211" y="622367"/>
                </a:lnTo>
                <a:lnTo>
                  <a:pt x="912155" y="622367"/>
                </a:lnTo>
                <a:lnTo>
                  <a:pt x="911183" y="621395"/>
                </a:lnTo>
                <a:lnTo>
                  <a:pt x="893679" y="619450"/>
                </a:lnTo>
                <a:lnTo>
                  <a:pt x="875203" y="617505"/>
                </a:lnTo>
                <a:lnTo>
                  <a:pt x="840194" y="610698"/>
                </a:lnTo>
                <a:lnTo>
                  <a:pt x="836305" y="609725"/>
                </a:lnTo>
                <a:lnTo>
                  <a:pt x="835332" y="608753"/>
                </a:lnTo>
                <a:lnTo>
                  <a:pt x="829498" y="607780"/>
                </a:lnTo>
                <a:lnTo>
                  <a:pt x="823663" y="607780"/>
                </a:lnTo>
                <a:lnTo>
                  <a:pt x="821718" y="605835"/>
                </a:lnTo>
                <a:lnTo>
                  <a:pt x="818800" y="605835"/>
                </a:lnTo>
                <a:lnTo>
                  <a:pt x="816856" y="605835"/>
                </a:lnTo>
                <a:lnTo>
                  <a:pt x="814911" y="605835"/>
                </a:lnTo>
                <a:lnTo>
                  <a:pt x="811993" y="605836"/>
                </a:lnTo>
                <a:lnTo>
                  <a:pt x="813939" y="604863"/>
                </a:lnTo>
                <a:lnTo>
                  <a:pt x="813939" y="603891"/>
                </a:lnTo>
                <a:lnTo>
                  <a:pt x="807131" y="603891"/>
                </a:lnTo>
                <a:lnTo>
                  <a:pt x="799352" y="602918"/>
                </a:lnTo>
                <a:lnTo>
                  <a:pt x="801297" y="602918"/>
                </a:lnTo>
                <a:lnTo>
                  <a:pt x="801297" y="601946"/>
                </a:lnTo>
                <a:lnTo>
                  <a:pt x="797407" y="601945"/>
                </a:lnTo>
                <a:lnTo>
                  <a:pt x="794489" y="600973"/>
                </a:lnTo>
                <a:lnTo>
                  <a:pt x="787682" y="600001"/>
                </a:lnTo>
                <a:lnTo>
                  <a:pt x="789627" y="599028"/>
                </a:lnTo>
                <a:lnTo>
                  <a:pt x="785738" y="598056"/>
                </a:lnTo>
                <a:lnTo>
                  <a:pt x="784765" y="599028"/>
                </a:lnTo>
                <a:lnTo>
                  <a:pt x="783792" y="599028"/>
                </a:lnTo>
                <a:lnTo>
                  <a:pt x="780875" y="599028"/>
                </a:lnTo>
                <a:lnTo>
                  <a:pt x="781848" y="599028"/>
                </a:lnTo>
                <a:lnTo>
                  <a:pt x="781848" y="598056"/>
                </a:lnTo>
                <a:lnTo>
                  <a:pt x="776985" y="598056"/>
                </a:lnTo>
                <a:lnTo>
                  <a:pt x="771151" y="597084"/>
                </a:lnTo>
                <a:lnTo>
                  <a:pt x="760454" y="595138"/>
                </a:lnTo>
                <a:lnTo>
                  <a:pt x="750730" y="592221"/>
                </a:lnTo>
                <a:lnTo>
                  <a:pt x="741005" y="590276"/>
                </a:lnTo>
                <a:lnTo>
                  <a:pt x="740032" y="589304"/>
                </a:lnTo>
                <a:lnTo>
                  <a:pt x="739060" y="589304"/>
                </a:lnTo>
                <a:lnTo>
                  <a:pt x="738087" y="588332"/>
                </a:lnTo>
                <a:lnTo>
                  <a:pt x="735170" y="587359"/>
                </a:lnTo>
                <a:lnTo>
                  <a:pt x="734198" y="587359"/>
                </a:lnTo>
                <a:lnTo>
                  <a:pt x="733225" y="587359"/>
                </a:lnTo>
                <a:lnTo>
                  <a:pt x="729336" y="587359"/>
                </a:lnTo>
                <a:lnTo>
                  <a:pt x="726418" y="587359"/>
                </a:lnTo>
                <a:lnTo>
                  <a:pt x="727390" y="588331"/>
                </a:lnTo>
                <a:lnTo>
                  <a:pt x="716694" y="585414"/>
                </a:lnTo>
                <a:lnTo>
                  <a:pt x="707942" y="583469"/>
                </a:lnTo>
                <a:lnTo>
                  <a:pt x="708914" y="582497"/>
                </a:lnTo>
                <a:lnTo>
                  <a:pt x="708914" y="581524"/>
                </a:lnTo>
                <a:lnTo>
                  <a:pt x="710859" y="581524"/>
                </a:lnTo>
                <a:lnTo>
                  <a:pt x="707942" y="579580"/>
                </a:lnTo>
                <a:lnTo>
                  <a:pt x="709887" y="579580"/>
                </a:lnTo>
                <a:lnTo>
                  <a:pt x="704052" y="578607"/>
                </a:lnTo>
                <a:lnTo>
                  <a:pt x="699190" y="577635"/>
                </a:lnTo>
                <a:lnTo>
                  <a:pt x="691410" y="577634"/>
                </a:lnTo>
                <a:lnTo>
                  <a:pt x="687520" y="576662"/>
                </a:lnTo>
                <a:lnTo>
                  <a:pt x="682658" y="575690"/>
                </a:lnTo>
                <a:lnTo>
                  <a:pt x="683631" y="575690"/>
                </a:lnTo>
                <a:lnTo>
                  <a:pt x="683630" y="574717"/>
                </a:lnTo>
                <a:lnTo>
                  <a:pt x="682658" y="574717"/>
                </a:lnTo>
                <a:lnTo>
                  <a:pt x="683630" y="573745"/>
                </a:lnTo>
                <a:lnTo>
                  <a:pt x="672933" y="574717"/>
                </a:lnTo>
                <a:lnTo>
                  <a:pt x="670989" y="573745"/>
                </a:lnTo>
                <a:lnTo>
                  <a:pt x="670989" y="572772"/>
                </a:lnTo>
                <a:lnTo>
                  <a:pt x="669044" y="572772"/>
                </a:lnTo>
                <a:lnTo>
                  <a:pt x="668071" y="572772"/>
                </a:lnTo>
                <a:lnTo>
                  <a:pt x="666126" y="572772"/>
                </a:lnTo>
                <a:lnTo>
                  <a:pt x="660292" y="571800"/>
                </a:lnTo>
                <a:lnTo>
                  <a:pt x="657374" y="569855"/>
                </a:lnTo>
                <a:lnTo>
                  <a:pt x="655429" y="568882"/>
                </a:lnTo>
                <a:lnTo>
                  <a:pt x="657374" y="568883"/>
                </a:lnTo>
                <a:lnTo>
                  <a:pt x="657374" y="567910"/>
                </a:lnTo>
                <a:lnTo>
                  <a:pt x="647650" y="565965"/>
                </a:lnTo>
                <a:lnTo>
                  <a:pt x="642787" y="564993"/>
                </a:lnTo>
                <a:lnTo>
                  <a:pt x="641815" y="564993"/>
                </a:lnTo>
                <a:lnTo>
                  <a:pt x="641815" y="565965"/>
                </a:lnTo>
                <a:lnTo>
                  <a:pt x="638898" y="565965"/>
                </a:lnTo>
                <a:lnTo>
                  <a:pt x="633063" y="564021"/>
                </a:lnTo>
                <a:lnTo>
                  <a:pt x="634036" y="564021"/>
                </a:lnTo>
                <a:lnTo>
                  <a:pt x="635008" y="563048"/>
                </a:lnTo>
                <a:lnTo>
                  <a:pt x="625284" y="562076"/>
                </a:lnTo>
                <a:lnTo>
                  <a:pt x="615559" y="560130"/>
                </a:lnTo>
                <a:lnTo>
                  <a:pt x="617504" y="560130"/>
                </a:lnTo>
                <a:lnTo>
                  <a:pt x="619449" y="560130"/>
                </a:lnTo>
                <a:lnTo>
                  <a:pt x="613614" y="558186"/>
                </a:lnTo>
                <a:lnTo>
                  <a:pt x="606807" y="556241"/>
                </a:lnTo>
                <a:lnTo>
                  <a:pt x="600972" y="554295"/>
                </a:lnTo>
                <a:lnTo>
                  <a:pt x="595138" y="552350"/>
                </a:lnTo>
                <a:lnTo>
                  <a:pt x="596110" y="553323"/>
                </a:lnTo>
                <a:lnTo>
                  <a:pt x="595138" y="553323"/>
                </a:lnTo>
                <a:lnTo>
                  <a:pt x="592220" y="551378"/>
                </a:lnTo>
                <a:lnTo>
                  <a:pt x="589303" y="550406"/>
                </a:lnTo>
                <a:lnTo>
                  <a:pt x="587358" y="549433"/>
                </a:lnTo>
                <a:lnTo>
                  <a:pt x="583468" y="548461"/>
                </a:lnTo>
                <a:lnTo>
                  <a:pt x="582496" y="548461"/>
                </a:lnTo>
                <a:lnTo>
                  <a:pt x="585413" y="549433"/>
                </a:lnTo>
                <a:lnTo>
                  <a:pt x="572771" y="545543"/>
                </a:lnTo>
                <a:lnTo>
                  <a:pt x="564992" y="543598"/>
                </a:lnTo>
                <a:lnTo>
                  <a:pt x="557212" y="540681"/>
                </a:lnTo>
                <a:lnTo>
                  <a:pt x="554295" y="540681"/>
                </a:lnTo>
                <a:lnTo>
                  <a:pt x="549433" y="539708"/>
                </a:lnTo>
                <a:lnTo>
                  <a:pt x="550405" y="538736"/>
                </a:lnTo>
                <a:lnTo>
                  <a:pt x="546515" y="536791"/>
                </a:lnTo>
                <a:lnTo>
                  <a:pt x="544570" y="535819"/>
                </a:lnTo>
                <a:lnTo>
                  <a:pt x="547488" y="536791"/>
                </a:lnTo>
                <a:lnTo>
                  <a:pt x="548460" y="537763"/>
                </a:lnTo>
                <a:lnTo>
                  <a:pt x="550405" y="537764"/>
                </a:lnTo>
                <a:lnTo>
                  <a:pt x="554295" y="538736"/>
                </a:lnTo>
                <a:lnTo>
                  <a:pt x="553322" y="537764"/>
                </a:lnTo>
                <a:lnTo>
                  <a:pt x="550405" y="537764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4570" y="535819"/>
                </a:lnTo>
                <a:lnTo>
                  <a:pt x="541653" y="534846"/>
                </a:lnTo>
                <a:lnTo>
                  <a:pt x="538736" y="533874"/>
                </a:lnTo>
                <a:lnTo>
                  <a:pt x="536791" y="532901"/>
                </a:lnTo>
                <a:lnTo>
                  <a:pt x="537763" y="532901"/>
                </a:lnTo>
                <a:lnTo>
                  <a:pt x="538735" y="531929"/>
                </a:lnTo>
                <a:lnTo>
                  <a:pt x="536791" y="531929"/>
                </a:lnTo>
                <a:lnTo>
                  <a:pt x="532901" y="530956"/>
                </a:lnTo>
                <a:lnTo>
                  <a:pt x="529984" y="529984"/>
                </a:lnTo>
                <a:lnTo>
                  <a:pt x="527067" y="529011"/>
                </a:lnTo>
                <a:lnTo>
                  <a:pt x="526094" y="529011"/>
                </a:lnTo>
                <a:lnTo>
                  <a:pt x="525121" y="529012"/>
                </a:lnTo>
                <a:lnTo>
                  <a:pt x="524149" y="529012"/>
                </a:lnTo>
                <a:lnTo>
                  <a:pt x="523177" y="528039"/>
                </a:lnTo>
                <a:lnTo>
                  <a:pt x="520259" y="527067"/>
                </a:lnTo>
                <a:lnTo>
                  <a:pt x="517342" y="526094"/>
                </a:lnTo>
                <a:lnTo>
                  <a:pt x="517342" y="525122"/>
                </a:lnTo>
                <a:lnTo>
                  <a:pt x="518314" y="524149"/>
                </a:lnTo>
                <a:lnTo>
                  <a:pt x="514425" y="524149"/>
                </a:lnTo>
                <a:lnTo>
                  <a:pt x="511507" y="524150"/>
                </a:lnTo>
                <a:lnTo>
                  <a:pt x="511507" y="523177"/>
                </a:lnTo>
                <a:lnTo>
                  <a:pt x="509562" y="523177"/>
                </a:lnTo>
                <a:lnTo>
                  <a:pt x="507617" y="522204"/>
                </a:lnTo>
                <a:lnTo>
                  <a:pt x="504700" y="521232"/>
                </a:lnTo>
                <a:lnTo>
                  <a:pt x="501782" y="521232"/>
                </a:lnTo>
                <a:lnTo>
                  <a:pt x="494003" y="517342"/>
                </a:lnTo>
                <a:lnTo>
                  <a:pt x="490114" y="515397"/>
                </a:lnTo>
                <a:lnTo>
                  <a:pt x="487195" y="513452"/>
                </a:lnTo>
                <a:lnTo>
                  <a:pt x="481361" y="512480"/>
                </a:lnTo>
                <a:lnTo>
                  <a:pt x="475527" y="509563"/>
                </a:lnTo>
                <a:lnTo>
                  <a:pt x="477471" y="509563"/>
                </a:lnTo>
                <a:lnTo>
                  <a:pt x="474554" y="508590"/>
                </a:lnTo>
                <a:lnTo>
                  <a:pt x="471637" y="507617"/>
                </a:lnTo>
                <a:lnTo>
                  <a:pt x="468719" y="505673"/>
                </a:lnTo>
                <a:lnTo>
                  <a:pt x="463857" y="502755"/>
                </a:lnTo>
                <a:lnTo>
                  <a:pt x="461912" y="501783"/>
                </a:lnTo>
                <a:lnTo>
                  <a:pt x="460939" y="502756"/>
                </a:lnTo>
                <a:lnTo>
                  <a:pt x="459967" y="503728"/>
                </a:lnTo>
                <a:lnTo>
                  <a:pt x="457050" y="501783"/>
                </a:lnTo>
                <a:lnTo>
                  <a:pt x="453160" y="49983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3"/>
          </p:nvPr>
        </p:nvSpPr>
        <p:spPr>
          <a:xfrm>
            <a:off x="841248" y="2743199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5" name="Content Placeholder 14"/>
          <p:cNvSpPr>
            <a:spLocks noGrp="1"/>
          </p:cNvSpPr>
          <p:nvPr>
            <p:ph sz="quarter" idx="14"/>
          </p:nvPr>
        </p:nvSpPr>
        <p:spPr>
          <a:xfrm>
            <a:off x="5294376" y="2743200"/>
            <a:ext cx="3017520" cy="324612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1487081"/>
            <a:ext cx="3008313" cy="1921339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93350" y="835428"/>
            <a:ext cx="4699370" cy="5151526"/>
          </a:xfrm>
        </p:spPr>
        <p:txBody>
          <a:bodyPr anchor="ctr"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51280" y="3408420"/>
            <a:ext cx="3008313" cy="191909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tap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191206"/>
            <a:ext cx="2781300" cy="8191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4669654"/>
            <a:ext cx="8041440" cy="719865"/>
          </a:xfrm>
        </p:spPr>
        <p:txBody>
          <a:bodyPr anchor="b"/>
          <a:lstStyle>
            <a:lvl1pPr algn="ctr">
              <a:defRPr sz="36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 rot="-60000">
            <a:off x="2130552" y="594360"/>
            <a:ext cx="4873752" cy="3657600"/>
          </a:xfr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416153"/>
            <a:ext cx="6705600" cy="603126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nterior-Overlay.png"/>
          <p:cNvPicPr>
            <a:picLocks noChangeAspect="1"/>
          </p:cNvPicPr>
          <p:nvPr/>
        </p:nvPicPr>
        <p:blipFill>
          <a:blip r:embed="rId13">
            <a:lum bright="-10000"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1280" y="436563"/>
            <a:ext cx="8041440" cy="14426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038388"/>
            <a:ext cx="7467600" cy="39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5128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8C8EDACA-75FF-4EF8-AE3A-1D1201C10AE9}" type="datetimeFigureOut">
              <a:rPr lang="en-US" smtClean="0"/>
              <a:t>11/3/2011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148875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9120" y="61488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 b="0">
                <a:solidFill>
                  <a:schemeClr val="tx1">
                    <a:lumMod val="50000"/>
                    <a:lumOff val="50000"/>
                  </a:schemeClr>
                </a:solidFill>
                <a:latin typeface="Rage Italic" pitchFamily="66" charset="0"/>
                <a:cs typeface="Rage Italic" pitchFamily="66" charset="0"/>
              </a:defRPr>
            </a:lvl1pPr>
          </a:lstStyle>
          <a:p>
            <a:fld id="{76182CC4-C17E-4ACF-A5D6-33908A09297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8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57784" indent="-22860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229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972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4173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 baseline="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64592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92024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219456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2468880" indent="-182880" algn="l" defTabSz="457200" rtl="0" eaLnBrk="1" latinLnBrk="0" hangingPunct="1">
        <a:spcBef>
          <a:spcPct val="20000"/>
        </a:spcBef>
        <a:buClr>
          <a:schemeClr val="accent1"/>
        </a:buClr>
        <a:buSzPct val="95000"/>
        <a:buFont typeface="Rage Italic" pitchFamily="66" charset="0"/>
        <a:buChar char="0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2.png"/><Relationship Id="rId7" Type="http://schemas.microsoft.com/office/2007/relationships/hdphoto" Target="../media/hdphoto2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microsoft.com/office/2007/relationships/hdphoto" Target="../media/hdphoto4.wdp"/><Relationship Id="rId5" Type="http://schemas.microsoft.com/office/2007/relationships/hdphoto" Target="../media/hdphoto1.wdp"/><Relationship Id="rId10" Type="http://schemas.openxmlformats.org/officeDocument/2006/relationships/image" Target="../media/image36.png"/><Relationship Id="rId4" Type="http://schemas.openxmlformats.org/officeDocument/2006/relationships/image" Target="../media/image33.png"/><Relationship Id="rId9" Type="http://schemas.microsoft.com/office/2007/relationships/hdphoto" Target="../media/hdphoto3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microsoft.com/office/2007/relationships/hdphoto" Target="../media/hdphoto10.wdp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5" Type="http://schemas.microsoft.com/office/2007/relationships/hdphoto" Target="../media/hdphoto11.wdp"/><Relationship Id="rId10" Type="http://schemas.openxmlformats.org/officeDocument/2006/relationships/image" Target="../media/image41.png"/><Relationship Id="rId4" Type="http://schemas.openxmlformats.org/officeDocument/2006/relationships/image" Target="../media/image38.png"/><Relationship Id="rId9" Type="http://schemas.microsoft.com/office/2007/relationships/hdphoto" Target="../media/hdphoto8.wdp"/><Relationship Id="rId1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1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12" Type="http://schemas.microsoft.com/office/2007/relationships/hdphoto" Target="../media/hdphoto9.wdp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8.png"/><Relationship Id="rId11" Type="http://schemas.openxmlformats.org/officeDocument/2006/relationships/image" Target="../media/image41.png"/><Relationship Id="rId5" Type="http://schemas.openxmlformats.org/officeDocument/2006/relationships/image" Target="../media/image47.png"/><Relationship Id="rId10" Type="http://schemas.microsoft.com/office/2007/relationships/hdphoto" Target="../media/hdphoto8.wdp"/><Relationship Id="rId4" Type="http://schemas.openxmlformats.org/officeDocument/2006/relationships/image" Target="../media/image46.png"/><Relationship Id="rId9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microsoft.com/office/2007/relationships/hdphoto" Target="../media/hdphoto12.wdp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microsoft.com/office/2007/relationships/hdphoto" Target="../media/hdphoto12.wdp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2.wdp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microsoft.com/office/2007/relationships/hdphoto" Target="../media/hdphoto12.wdp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microsoft.com/office/2007/relationships/hdphoto" Target="../media/hdphoto12.wdp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6.png"/><Relationship Id="rId5" Type="http://schemas.microsoft.com/office/2007/relationships/hdphoto" Target="../media/hdphoto12.wdp"/><Relationship Id="rId4" Type="http://schemas.openxmlformats.org/officeDocument/2006/relationships/image" Target="../media/image6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74.png"/><Relationship Id="rId7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wmf"/><Relationship Id="rId4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w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wmf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em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13" Type="http://schemas.openxmlformats.org/officeDocument/2006/relationships/customXml" Target="../ink/ink3.xml"/><Relationship Id="rId18" Type="http://schemas.openxmlformats.org/officeDocument/2006/relationships/image" Target="../media/image22.emf"/><Relationship Id="rId26" Type="http://schemas.openxmlformats.org/officeDocument/2006/relationships/image" Target="../media/image26.emf"/><Relationship Id="rId3" Type="http://schemas.openxmlformats.org/officeDocument/2006/relationships/image" Target="../media/image18.png"/><Relationship Id="rId21" Type="http://schemas.openxmlformats.org/officeDocument/2006/relationships/customXml" Target="../ink/ink7.xml"/><Relationship Id="rId34" Type="http://schemas.openxmlformats.org/officeDocument/2006/relationships/image" Target="../media/image30.emf"/><Relationship Id="rId7" Type="http://schemas.openxmlformats.org/officeDocument/2006/relationships/diagramColors" Target="../diagrams/colors5.xml"/><Relationship Id="rId12" Type="http://schemas.openxmlformats.org/officeDocument/2006/relationships/image" Target="../media/image19.emf"/><Relationship Id="rId17" Type="http://schemas.openxmlformats.org/officeDocument/2006/relationships/customXml" Target="../ink/ink5.xml"/><Relationship Id="rId25" Type="http://schemas.openxmlformats.org/officeDocument/2006/relationships/customXml" Target="../ink/ink9.xml"/><Relationship Id="rId33" Type="http://schemas.openxmlformats.org/officeDocument/2006/relationships/customXml" Target="../ink/ink13.xml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21.emf"/><Relationship Id="rId20" Type="http://schemas.openxmlformats.org/officeDocument/2006/relationships/image" Target="../media/image23.emf"/><Relationship Id="rId29" Type="http://schemas.openxmlformats.org/officeDocument/2006/relationships/customXml" Target="../ink/ink1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11" Type="http://schemas.openxmlformats.org/officeDocument/2006/relationships/customXml" Target="../ink/ink2.xml"/><Relationship Id="rId24" Type="http://schemas.openxmlformats.org/officeDocument/2006/relationships/image" Target="../media/image25.emf"/><Relationship Id="rId32" Type="http://schemas.openxmlformats.org/officeDocument/2006/relationships/image" Target="../media/image29.emf"/><Relationship Id="rId5" Type="http://schemas.openxmlformats.org/officeDocument/2006/relationships/diagramLayout" Target="../diagrams/layout5.xml"/><Relationship Id="rId15" Type="http://schemas.openxmlformats.org/officeDocument/2006/relationships/customXml" Target="../ink/ink4.xml"/><Relationship Id="rId23" Type="http://schemas.openxmlformats.org/officeDocument/2006/relationships/customXml" Target="../ink/ink8.xml"/><Relationship Id="rId28" Type="http://schemas.openxmlformats.org/officeDocument/2006/relationships/image" Target="../media/image27.emf"/><Relationship Id="rId10" Type="http://schemas.openxmlformats.org/officeDocument/2006/relationships/image" Target="../media/image18.emf"/><Relationship Id="rId19" Type="http://schemas.openxmlformats.org/officeDocument/2006/relationships/customXml" Target="../ink/ink6.xml"/><Relationship Id="rId31" Type="http://schemas.openxmlformats.org/officeDocument/2006/relationships/customXml" Target="../ink/ink12.xml"/><Relationship Id="rId4" Type="http://schemas.openxmlformats.org/officeDocument/2006/relationships/diagramData" Target="../diagrams/data5.xml"/><Relationship Id="rId9" Type="http://schemas.openxmlformats.org/officeDocument/2006/relationships/customXml" Target="../ink/ink1.xml"/><Relationship Id="rId14" Type="http://schemas.openxmlformats.org/officeDocument/2006/relationships/image" Target="../media/image20.emf"/><Relationship Id="rId22" Type="http://schemas.openxmlformats.org/officeDocument/2006/relationships/image" Target="../media/image24.emf"/><Relationship Id="rId27" Type="http://schemas.openxmlformats.org/officeDocument/2006/relationships/customXml" Target="../ink/ink10.xml"/><Relationship Id="rId30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360000">
            <a:off x="3346932" y="2781539"/>
            <a:ext cx="4847038" cy="1599722"/>
          </a:xfrm>
        </p:spPr>
        <p:txBody>
          <a:bodyPr/>
          <a:lstStyle/>
          <a:p>
            <a:r>
              <a:rPr lang="en-US" dirty="0" err="1" smtClean="0"/>
              <a:t>LogiSketch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361154">
            <a:off x="3543224" y="4427377"/>
            <a:ext cx="4267200" cy="949569"/>
          </a:xfrm>
        </p:spPr>
        <p:txBody>
          <a:bodyPr/>
          <a:lstStyle/>
          <a:p>
            <a:r>
              <a:rPr lang="en-US" dirty="0"/>
              <a:t>An Intuitive System for Sketching and Simulating Logic Circuits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 rot="20562268">
            <a:off x="565519" y="3972440"/>
            <a:ext cx="2361399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Fiona Foo, </a:t>
            </a:r>
          </a:p>
          <a:p>
            <a:r>
              <a:rPr lang="en-US" sz="1400" dirty="0"/>
              <a:t>Andy Kearney, </a:t>
            </a:r>
          </a:p>
          <a:p>
            <a:r>
              <a:rPr lang="en-US" sz="1400" dirty="0" err="1" smtClean="0"/>
              <a:t>Alexa</a:t>
            </a:r>
            <a:r>
              <a:rPr lang="en-US" sz="1400" dirty="0" smtClean="0"/>
              <a:t> </a:t>
            </a:r>
            <a:r>
              <a:rPr lang="en-US" sz="1400" dirty="0" err="1" smtClean="0"/>
              <a:t>Keizur</a:t>
            </a:r>
            <a:r>
              <a:rPr lang="en-US" sz="1400" dirty="0" smtClean="0"/>
              <a:t>, </a:t>
            </a:r>
          </a:p>
          <a:p>
            <a:r>
              <a:rPr lang="en-US" sz="1400" dirty="0" smtClean="0"/>
              <a:t>Calvin </a:t>
            </a:r>
            <a:r>
              <a:rPr lang="en-US" sz="1400" dirty="0" err="1" smtClean="0"/>
              <a:t>Loncaric</a:t>
            </a:r>
            <a:r>
              <a:rPr lang="en-US" sz="1400" dirty="0" smtClean="0"/>
              <a:t>, </a:t>
            </a:r>
          </a:p>
          <a:p>
            <a:r>
              <a:rPr lang="en-US" sz="1400" dirty="0" smtClean="0"/>
              <a:t>Miranda Parker,</a:t>
            </a:r>
          </a:p>
          <a:p>
            <a:r>
              <a:rPr lang="en-US" sz="1400" dirty="0" err="1" smtClean="0"/>
              <a:t>Jessi</a:t>
            </a:r>
            <a:r>
              <a:rPr lang="en-US" sz="1400" dirty="0" smtClean="0"/>
              <a:t> Peck, </a:t>
            </a:r>
          </a:p>
          <a:p>
            <a:r>
              <a:rPr lang="en-US" sz="1400" dirty="0" err="1" smtClean="0"/>
              <a:t>Kiley</a:t>
            </a:r>
            <a:r>
              <a:rPr lang="en-US" sz="1400" dirty="0" smtClean="0"/>
              <a:t> </a:t>
            </a:r>
            <a:r>
              <a:rPr lang="en-US" sz="1400" dirty="0" err="1" smtClean="0"/>
              <a:t>Sobel</a:t>
            </a:r>
            <a:endParaRPr lang="en-US" sz="1400" dirty="0"/>
          </a:p>
        </p:txBody>
      </p:sp>
      <p:sp>
        <p:nvSpPr>
          <p:cNvPr id="7" name="TextBox 6"/>
          <p:cNvSpPr txBox="1"/>
          <p:nvPr/>
        </p:nvSpPr>
        <p:spPr>
          <a:xfrm rot="387071">
            <a:off x="4045502" y="5136372"/>
            <a:ext cx="32814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Advisor: Professor Christine Alvarado</a:t>
            </a:r>
            <a:endParaRPr lang="en-US" sz="1400" dirty="0"/>
          </a:p>
        </p:txBody>
      </p:sp>
      <p:pic>
        <p:nvPicPr>
          <p:cNvPr id="4098" name="Picture 2" descr="C:\Users\Research\Documents\sketch\Code\FrontEnd\WPFCircuitSimulatorUI\WPFCircuitSimulatorUI\LogiSketchSplashScree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35624">
            <a:off x="288427" y="508823"/>
            <a:ext cx="2770188" cy="3324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4606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Recognition: Step Five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819400"/>
            <a:ext cx="7467600" cy="3170325"/>
          </a:xfrm>
        </p:spPr>
        <p:txBody>
          <a:bodyPr/>
          <a:lstStyle/>
          <a:p>
            <a:r>
              <a:rPr lang="en-US" dirty="0" smtClean="0"/>
              <a:t>Attempts to fix mistakes from other steps</a:t>
            </a:r>
          </a:p>
          <a:p>
            <a:pPr lvl="1"/>
            <a:r>
              <a:rPr lang="en-US" dirty="0" smtClean="0"/>
              <a:t>Re-identify shapes</a:t>
            </a:r>
          </a:p>
          <a:p>
            <a:pPr lvl="1"/>
            <a:r>
              <a:rPr lang="en-US" dirty="0" smtClean="0"/>
              <a:t>Form/break connections</a:t>
            </a:r>
          </a:p>
          <a:p>
            <a:pPr lvl="1"/>
            <a:r>
              <a:rPr lang="en-US" dirty="0" smtClean="0"/>
              <a:t>Steal/shed strokes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608754879"/>
              </p:ext>
            </p:extLst>
          </p:nvPr>
        </p:nvGraphicFramePr>
        <p:xfrm>
          <a:off x="228600" y="1524000"/>
          <a:ext cx="86106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114800"/>
            <a:ext cx="42767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5791200" y="2971800"/>
            <a:ext cx="1846979" cy="450892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700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  <a:alpha val="5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  <a:alpha val="5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  <a:endParaRPr lang="en-US" sz="287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  <a:alpha val="5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  <a:alpha val="5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2122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Recognition:</a:t>
            </a:r>
            <a:br>
              <a:rPr lang="en-US" dirty="0" smtClean="0"/>
            </a:br>
            <a:r>
              <a:rPr lang="en-US" dirty="0" smtClean="0"/>
              <a:t>Old Model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41905" y="3145543"/>
            <a:ext cx="2082493" cy="369332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Dollar Recognizer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41907" y="4501353"/>
            <a:ext cx="2082493" cy="369332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Zernike Recognizer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635726" y="5116352"/>
            <a:ext cx="2082494" cy="369332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prstClr val="black"/>
                </a:solidFill>
              </a:rPr>
              <a:t>Rubine</a:t>
            </a:r>
            <a:r>
              <a:rPr lang="en-US" dirty="0">
                <a:solidFill>
                  <a:prstClr val="black"/>
                </a:solidFill>
              </a:rPr>
              <a:t> Recognizer</a:t>
            </a:r>
          </a:p>
        </p:txBody>
      </p:sp>
      <p:sp>
        <p:nvSpPr>
          <p:cNvPr id="8" name="Oval 7"/>
          <p:cNvSpPr/>
          <p:nvPr/>
        </p:nvSpPr>
        <p:spPr>
          <a:xfrm>
            <a:off x="5334000" y="3455220"/>
            <a:ext cx="1676400" cy="1667843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prstClr val="white"/>
                </a:solidFill>
              </a:rPr>
              <a:t>Bayes Net</a:t>
            </a:r>
          </a:p>
        </p:txBody>
      </p:sp>
      <p:cxnSp>
        <p:nvCxnSpPr>
          <p:cNvPr id="10" name="Straight Arrow Connector 9"/>
          <p:cNvCxnSpPr>
            <a:stCxn id="4" idx="3"/>
            <a:endCxn id="8" idx="1"/>
          </p:cNvCxnSpPr>
          <p:nvPr/>
        </p:nvCxnSpPr>
        <p:spPr>
          <a:xfrm>
            <a:off x="4724398" y="3330209"/>
            <a:ext cx="855105" cy="369261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3"/>
            <a:endCxn id="8" idx="2"/>
          </p:cNvCxnSpPr>
          <p:nvPr/>
        </p:nvCxnSpPr>
        <p:spPr>
          <a:xfrm>
            <a:off x="4724399" y="3988224"/>
            <a:ext cx="609601" cy="30091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3"/>
            <a:endCxn id="8" idx="2"/>
          </p:cNvCxnSpPr>
          <p:nvPr/>
        </p:nvCxnSpPr>
        <p:spPr>
          <a:xfrm flipV="1">
            <a:off x="4724400" y="4289142"/>
            <a:ext cx="609600" cy="39687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8" idx="3"/>
          </p:cNvCxnSpPr>
          <p:nvPr/>
        </p:nvCxnSpPr>
        <p:spPr>
          <a:xfrm flipV="1">
            <a:off x="4718220" y="4878813"/>
            <a:ext cx="861283" cy="422205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745" t="34545" r="6035" b="50448"/>
          <a:stretch/>
        </p:blipFill>
        <p:spPr bwMode="auto">
          <a:xfrm>
            <a:off x="152400" y="3869011"/>
            <a:ext cx="1268628" cy="8402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0" name="Straight Arrow Connector 59"/>
          <p:cNvCxnSpPr>
            <a:stCxn id="3" idx="1"/>
            <a:endCxn id="4" idx="1"/>
          </p:cNvCxnSpPr>
          <p:nvPr/>
        </p:nvCxnSpPr>
        <p:spPr>
          <a:xfrm flipV="1">
            <a:off x="1902448" y="3330209"/>
            <a:ext cx="739457" cy="958933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3" idx="1"/>
            <a:endCxn id="5" idx="1"/>
          </p:cNvCxnSpPr>
          <p:nvPr/>
        </p:nvCxnSpPr>
        <p:spPr>
          <a:xfrm flipV="1">
            <a:off x="1902448" y="3988224"/>
            <a:ext cx="739458" cy="300918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3" idx="1"/>
            <a:endCxn id="6" idx="1"/>
          </p:cNvCxnSpPr>
          <p:nvPr/>
        </p:nvCxnSpPr>
        <p:spPr>
          <a:xfrm>
            <a:off x="1902448" y="4289142"/>
            <a:ext cx="739459" cy="396877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3" idx="1"/>
            <a:endCxn id="7" idx="1"/>
          </p:cNvCxnSpPr>
          <p:nvPr/>
        </p:nvCxnSpPr>
        <p:spPr>
          <a:xfrm>
            <a:off x="1902448" y="4289142"/>
            <a:ext cx="733278" cy="1011876"/>
          </a:xfrm>
          <a:prstGeom prst="straightConnector1">
            <a:avLst/>
          </a:prstGeom>
          <a:ln w="1905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>
            <a:off x="7772402" y="4027532"/>
            <a:ext cx="1090363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prstClr val="black"/>
                </a:solidFill>
              </a:rPr>
              <a:t>XNOR</a:t>
            </a: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101" name="Rectangle 100"/>
          <p:cNvSpPr/>
          <p:nvPr/>
        </p:nvSpPr>
        <p:spPr>
          <a:xfrm>
            <a:off x="7707983" y="3565867"/>
            <a:ext cx="1219200" cy="1446550"/>
          </a:xfrm>
          <a:prstGeom prst="rect">
            <a:avLst/>
          </a:prstGeom>
          <a:solidFill>
            <a:schemeClr val="bg1">
              <a:alpha val="72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8800" b="1" dirty="0">
                <a:ln w="1905"/>
                <a:gradFill>
                  <a:gsLst>
                    <a:gs pos="0">
                      <a:srgbClr val="8976AC">
                        <a:shade val="20000"/>
                        <a:satMod val="200000"/>
                      </a:srgbClr>
                    </a:gs>
                    <a:gs pos="78000">
                      <a:srgbClr val="8976AC">
                        <a:tint val="90000"/>
                        <a:shade val="89000"/>
                        <a:satMod val="220000"/>
                      </a:srgbClr>
                    </a:gs>
                    <a:gs pos="100000">
                      <a:srgbClr val="8976AC">
                        <a:tint val="12000"/>
                        <a:satMod val="255000"/>
                      </a:srgb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41906" y="3803558"/>
            <a:ext cx="2082493" cy="369332"/>
          </a:xfrm>
          <a:prstGeom prst="rect">
            <a:avLst/>
          </a:prstGeom>
          <a:solidFill>
            <a:schemeClr val="bg1"/>
          </a:solidFill>
          <a:ln w="4445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prstClr val="black"/>
                </a:solidFill>
              </a:rPr>
              <a:t>Image Recognizer</a:t>
            </a:r>
          </a:p>
        </p:txBody>
      </p:sp>
      <p:cxnSp>
        <p:nvCxnSpPr>
          <p:cNvPr id="41" name="Straight Arrow Connector 40"/>
          <p:cNvCxnSpPr>
            <a:stCxn id="58" idx="3"/>
            <a:endCxn id="3" idx="1"/>
          </p:cNvCxnSpPr>
          <p:nvPr/>
        </p:nvCxnSpPr>
        <p:spPr>
          <a:xfrm>
            <a:off x="1421028" y="4289142"/>
            <a:ext cx="481420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/>
          <p:cNvCxnSpPr>
            <a:stCxn id="8" idx="6"/>
            <a:endCxn id="91" idx="1"/>
          </p:cNvCxnSpPr>
          <p:nvPr/>
        </p:nvCxnSpPr>
        <p:spPr>
          <a:xfrm>
            <a:off x="7010400" y="4289142"/>
            <a:ext cx="762002" cy="0"/>
          </a:xfrm>
          <a:prstGeom prst="straightConnector1">
            <a:avLst/>
          </a:prstGeom>
          <a:ln w="254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902448" y="2841342"/>
            <a:ext cx="5410200" cy="2895600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81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2635726" y="4027532"/>
            <a:ext cx="39436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Combination Recognizer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1818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1" grpId="0" animBg="1"/>
      <p:bldP spid="91" grpId="1" animBg="1"/>
      <p:bldP spid="101" grpId="0" animBg="1"/>
      <p:bldP spid="101" grpId="1" animBg="1"/>
      <p:bldP spid="5" grpId="0" animBg="1"/>
      <p:bldP spid="5" grpId="1" animBg="1"/>
      <p:bldP spid="3" grpId="0" animBg="1"/>
      <p:bldP spid="3" grpId="1" animBg="1"/>
      <p:bldP spid="9" grpId="0"/>
      <p:bldP spid="9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Recognition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920188"/>
            <a:ext cx="7467600" cy="975412"/>
          </a:xfrm>
        </p:spPr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/>
              <a:t>To improve recognition accuracy, we created an </a:t>
            </a:r>
            <a:r>
              <a:rPr lang="en-US" dirty="0" smtClean="0"/>
              <a:t>image-based </a:t>
            </a:r>
            <a:r>
              <a:rPr lang="en-US" dirty="0"/>
              <a:t>recognizer to classify logic gates.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599" y="2895600"/>
            <a:ext cx="3764819" cy="18934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4267200" y="3200400"/>
            <a:ext cx="914400" cy="1539819"/>
            <a:chOff x="800100" y="4697113"/>
            <a:chExt cx="914400" cy="1539819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04" b="89216" l="3409" r="96591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0100" y="4697113"/>
              <a:ext cx="914400" cy="10598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8" name="TextBox 7"/>
            <p:cNvSpPr txBox="1"/>
            <p:nvPr/>
          </p:nvSpPr>
          <p:spPr>
            <a:xfrm>
              <a:off x="914400" y="5855932"/>
              <a:ext cx="685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And?</a:t>
              </a: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4107125" y="3200400"/>
            <a:ext cx="1234550" cy="1578351"/>
            <a:chOff x="2745050" y="4658581"/>
            <a:chExt cx="1234550" cy="1578351"/>
          </a:xfrm>
        </p:grpSpPr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5050" y="4658581"/>
              <a:ext cx="1234550" cy="11559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3019425" y="5855932"/>
              <a:ext cx="685800" cy="381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Or?</a:t>
              </a: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000500" y="3200400"/>
            <a:ext cx="1447800" cy="1528152"/>
            <a:chOff x="4648200" y="4937180"/>
            <a:chExt cx="1447800" cy="1528152"/>
          </a:xfrm>
        </p:grpSpPr>
        <p:pic>
          <p:nvPicPr>
            <p:cNvPr id="13" name="Picture 5"/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3930" b="13930"/>
            <a:stretch/>
          </p:blipFill>
          <p:spPr bwMode="auto">
            <a:xfrm>
              <a:off x="4781550" y="4937180"/>
              <a:ext cx="1181100" cy="10598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4648200" y="6096000"/>
              <a:ext cx="1447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prstClr val="black"/>
                  </a:solidFill>
                </a:rPr>
                <a:t>Not Bubble?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267200" y="3266507"/>
            <a:ext cx="890589" cy="1462045"/>
            <a:chOff x="7112792" y="4763219"/>
            <a:chExt cx="890589" cy="1462045"/>
          </a:xfrm>
        </p:grpSpPr>
        <p:pic>
          <p:nvPicPr>
            <p:cNvPr id="16" name="Picture 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10000" b="90000" l="2609" r="95652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1843" y="4763219"/>
              <a:ext cx="832485" cy="92765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TextBox 16"/>
            <p:cNvSpPr txBox="1"/>
            <p:nvPr/>
          </p:nvSpPr>
          <p:spPr>
            <a:xfrm>
              <a:off x="7112792" y="5855932"/>
              <a:ext cx="8905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>
                  <a:solidFill>
                    <a:prstClr val="black"/>
                  </a:solidFill>
                </a:rPr>
                <a:t>Nand</a:t>
              </a:r>
              <a:r>
                <a:rPr lang="en-US" dirty="0">
                  <a:solidFill>
                    <a:prstClr val="black"/>
                  </a:solidFill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5428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2.71634E-6 L -0.35 0.23207 " pathEditMode="relative" rAng="0" ptsTypes="AA">
                                      <p:cBhvr>
                                        <p:cTn id="11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500" y="115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0"/>
                            </p:stCondLst>
                            <p:childTnLst>
                              <p:par>
                                <p:cTn id="13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8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3.77603E-6 L -0.16667 0.2293 " pathEditMode="relative" rAng="0" ptsTypes="AA">
                                      <p:cBhvr>
                                        <p:cTn id="1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33" y="1145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500"/>
                            </p:stCondLst>
                            <p:childTnLst>
                              <p:par>
                                <p:cTn id="21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0"/>
                            </p:stCondLst>
                            <p:childTnLst>
                              <p:par>
                                <p:cTn id="26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3333E-6 -1.78621E-6 L 0.05 0.233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0" y="116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29" presetID="2" presetClass="entr" presetSubtype="6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10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22222E-6 -6.47848E-7 L 0.27639 0.22814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19" y="1140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0800" y="436563"/>
            <a:ext cx="6001920" cy="1442674"/>
          </a:xfrm>
        </p:spPr>
        <p:txBody>
          <a:bodyPr/>
          <a:lstStyle/>
          <a:p>
            <a:r>
              <a:rPr lang="en-US" dirty="0" smtClean="0"/>
              <a:t>Our Image Recognizer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6600" y="2038388"/>
            <a:ext cx="5029200" cy="3951337"/>
          </a:xfrm>
        </p:spPr>
        <p:txBody>
          <a:bodyPr/>
          <a:lstStyle/>
          <a:p>
            <a:r>
              <a:rPr lang="en-US" dirty="0" smtClean="0"/>
              <a:t>Nearest neighbor classifier</a:t>
            </a:r>
          </a:p>
          <a:p>
            <a:r>
              <a:rPr lang="en-US" dirty="0" smtClean="0"/>
              <a:t>4 image matching algorithms</a:t>
            </a:r>
          </a:p>
          <a:p>
            <a:pPr lvl="1"/>
            <a:r>
              <a:rPr lang="en-US" dirty="0" err="1" smtClean="0"/>
              <a:t>Tanimoto</a:t>
            </a:r>
            <a:r>
              <a:rPr lang="en-US" dirty="0" smtClean="0"/>
              <a:t> Coefficient</a:t>
            </a:r>
          </a:p>
          <a:p>
            <a:pPr lvl="1"/>
            <a:r>
              <a:rPr lang="en-US" dirty="0" err="1" smtClean="0"/>
              <a:t>Hausdorff</a:t>
            </a:r>
            <a:r>
              <a:rPr lang="en-US" dirty="0" smtClean="0"/>
              <a:t> Distance</a:t>
            </a:r>
          </a:p>
          <a:p>
            <a:pPr lvl="1"/>
            <a:r>
              <a:rPr lang="en-US" dirty="0" smtClean="0"/>
              <a:t>Modified </a:t>
            </a:r>
            <a:r>
              <a:rPr lang="en-US" dirty="0" err="1" smtClean="0"/>
              <a:t>Hausdorff</a:t>
            </a:r>
            <a:endParaRPr lang="en-US" dirty="0" smtClean="0"/>
          </a:p>
          <a:p>
            <a:pPr lvl="1"/>
            <a:r>
              <a:rPr lang="en-US" dirty="0" smtClean="0"/>
              <a:t>Yule Coefficient</a:t>
            </a:r>
          </a:p>
          <a:p>
            <a:endParaRPr lang="en-US" dirty="0"/>
          </a:p>
          <a:p>
            <a:r>
              <a:rPr lang="en-US" dirty="0" smtClean="0"/>
              <a:t>Templates are idealized drawings</a:t>
            </a:r>
          </a:p>
          <a:p>
            <a:r>
              <a:rPr lang="en-US" dirty="0" smtClean="0"/>
              <a:t>5 templates per gate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1361" r="9727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29726">
            <a:off x="187206" y="1777021"/>
            <a:ext cx="1646781" cy="1456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1905" r="9714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380764">
            <a:off x="1491035" y="1052412"/>
            <a:ext cx="10001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527" b="99237" l="0" r="98446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80660">
            <a:off x="367023" y="3891048"/>
            <a:ext cx="1838325" cy="1247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8450" l="2841" r="99432">
                        <a14:foregroundMark x1="22727" y1="40310" x2="22727" y2="40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59774">
            <a:off x="228878" y="199808"/>
            <a:ext cx="1676400" cy="1228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0" b="99231" l="2703" r="986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22834">
            <a:off x="1435506" y="5348294"/>
            <a:ext cx="1409700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/>
        </p:nvPicPr>
        <p:blipFill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ackgroundRemoval t="0" b="100000" l="0" r="100000">
                        <a14:foregroundMark x1="57297" y1="20769" x2="57297" y2="20769"/>
                        <a14:foregroundMark x1="32973" y1="9231" x2="32973" y2="9231"/>
                        <a14:foregroundMark x1="70270" y1="34615" x2="70270" y2="34615"/>
                        <a14:foregroundMark x1="73514" y1="52308" x2="73514" y2="52308"/>
                        <a14:foregroundMark x1="91892" y1="37692" x2="91892" y2="37692"/>
                        <a14:foregroundMark x1="55135" y1="86154" x2="55135" y2="86154"/>
                        <a14:foregroundMark x1="18919" y1="95385" x2="18919" y2="95385"/>
                        <a14:foregroundMark x1="1622" y1="69231" x2="1622" y2="69231"/>
                        <a14:foregroundMark x1="3784" y1="95385" x2="3784" y2="95385"/>
                        <a14:foregroundMark x1="2162" y1="36154" x2="2162" y2="36154"/>
                        <a14:foregroundMark x1="2703" y1="7692" x2="2703" y2="7692"/>
                        <a14:backgroundMark x1="43243" y1="57692" x2="43243" y2="5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9617898">
            <a:off x="1110036" y="2851584"/>
            <a:ext cx="17621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0" b="100000" l="1418" r="100000">
                        <a14:foregroundMark x1="2128" y1="6154" x2="24823" y2="276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77875">
            <a:off x="247514" y="4893963"/>
            <a:ext cx="1343025" cy="123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619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>
          <a:xfrm>
            <a:off x="1219200" y="4267200"/>
            <a:ext cx="6705600" cy="1980679"/>
          </a:xfrm>
        </p:spPr>
        <p:txBody>
          <a:bodyPr>
            <a:normAutofit/>
          </a:bodyPr>
          <a:lstStyle/>
          <a:p>
            <a:pPr marL="342900" indent="-342900" algn="l">
              <a:buFont typeface="Arial" pitchFamily="34" charset="0"/>
              <a:buChar char="•"/>
            </a:pPr>
            <a:r>
              <a:rPr lang="en-US" sz="2000" dirty="0" smtClean="0"/>
              <a:t>Image recognizer is already a major improvement</a:t>
            </a:r>
          </a:p>
          <a:p>
            <a:pPr marL="342900" indent="-342900" algn="l">
              <a:buFont typeface="Arial" pitchFamily="34" charset="0"/>
              <a:buChar char="•"/>
            </a:pPr>
            <a:endParaRPr lang="en-US" sz="2000" dirty="0" smtClean="0"/>
          </a:p>
          <a:p>
            <a:pPr marL="342900" indent="-342900" algn="l">
              <a:buFont typeface="Arial" pitchFamily="34" charset="0"/>
              <a:buChar char="•"/>
            </a:pPr>
            <a:r>
              <a:rPr lang="en-US" sz="2000" dirty="0" smtClean="0"/>
              <a:t>Can we make it even better?</a:t>
            </a:r>
            <a:endParaRPr lang="en-US" sz="2000" dirty="0"/>
          </a:p>
        </p:txBody>
      </p:sp>
      <p:graphicFrame>
        <p:nvGraphicFramePr>
          <p:cNvPr id="7" name="Picture Placeholder 6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3170566161"/>
              </p:ext>
            </p:extLst>
          </p:nvPr>
        </p:nvGraphicFramePr>
        <p:xfrm>
          <a:off x="2133600" y="609600"/>
          <a:ext cx="5181600" cy="3505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34027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title="User 8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35" t="37112" r="46772" b="35823"/>
          <a:stretch/>
        </p:blipFill>
        <p:spPr bwMode="auto">
          <a:xfrm>
            <a:off x="733038" y="1786194"/>
            <a:ext cx="1235676" cy="1161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Actual Drawings from Actual Users</a:t>
            </a:r>
            <a:endParaRPr lang="en-US" sz="4000" dirty="0"/>
          </a:p>
        </p:txBody>
      </p:sp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5888" y="2943611"/>
            <a:ext cx="2095500" cy="1447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714" y="1633537"/>
            <a:ext cx="1104900" cy="733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775" y="2529273"/>
            <a:ext cx="1419225" cy="828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2025" y="2953908"/>
            <a:ext cx="193357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8" name="Picture 1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7995" y="3728868"/>
            <a:ext cx="1824037" cy="13250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2" y="3092020"/>
            <a:ext cx="1390650" cy="819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98450" l="2841" r="99432">
                        <a14:foregroundMark x1="22727" y1="40310" x2="22727" y2="403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236" y="1786194"/>
            <a:ext cx="1676400" cy="12287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231" l="2703" r="986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924" y="4457706"/>
            <a:ext cx="1409700" cy="12382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2800" y="4600581"/>
            <a:ext cx="1438275" cy="952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52428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Recognizer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Users have distinct drawing styles</a:t>
            </a:r>
          </a:p>
          <a:p>
            <a:endParaRPr lang="en-US" dirty="0"/>
          </a:p>
          <a:p>
            <a:r>
              <a:rPr lang="en-US" dirty="0" smtClean="0"/>
              <a:t>How can we make the recognizer adapt to the user?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34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/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60000">
            <a:off x="3003471" y="713782"/>
            <a:ext cx="3238713" cy="3657600"/>
          </a:xfrm>
          <a:ln w="190500">
            <a:solidFill>
              <a:schemeClr val="bg1">
                <a:lumMod val="85000"/>
              </a:schemeClr>
            </a:solidFill>
          </a:ln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533400" y="4669654"/>
            <a:ext cx="8059320" cy="71986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i="1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Adaptive</a:t>
            </a:r>
            <a:r>
              <a:rPr lang="en-US" dirty="0" smtClean="0">
                <a:solidFill>
                  <a:prstClr val="black">
                    <a:lumMod val="85000"/>
                    <a:lumOff val="15000"/>
                  </a:prstClr>
                </a:solidFill>
              </a:rPr>
              <a:t> Image Recognizer</a:t>
            </a:r>
            <a:endParaRPr lang="en-US" dirty="0">
              <a:solidFill>
                <a:prstClr val="black">
                  <a:lumMod val="85000"/>
                  <a:lumOff val="1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373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381000" y="5562600"/>
            <a:ext cx="8458200" cy="719865"/>
          </a:xfrm>
        </p:spPr>
        <p:txBody>
          <a:bodyPr/>
          <a:lstStyle/>
          <a:p>
            <a:r>
              <a:rPr lang="en-US" dirty="0" smtClean="0"/>
              <a:t>User Adaptation Improves Recognition</a:t>
            </a:r>
            <a:endParaRPr lang="en-US" dirty="0"/>
          </a:p>
        </p:txBody>
      </p:sp>
      <p:graphicFrame>
        <p:nvGraphicFramePr>
          <p:cNvPr id="6" name="Chart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9642730"/>
              </p:ext>
            </p:extLst>
          </p:nvPr>
        </p:nvGraphicFramePr>
        <p:xfrm>
          <a:off x="1143000" y="609600"/>
          <a:ext cx="7315200" cy="4800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12848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/>
          <p:cNvSpPr>
            <a:spLocks noGrp="1"/>
          </p:cNvSpPr>
          <p:nvPr>
            <p:ph type="title"/>
          </p:nvPr>
        </p:nvSpPr>
        <p:spPr>
          <a:xfrm>
            <a:off x="457200" y="436563"/>
            <a:ext cx="8135520" cy="1442674"/>
          </a:xfrm>
        </p:spPr>
        <p:txBody>
          <a:bodyPr/>
          <a:lstStyle/>
          <a:p>
            <a:r>
              <a:rPr lang="en-US" dirty="0" smtClean="0"/>
              <a:t>Template “Phase-Out”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828800"/>
            <a:ext cx="7696200" cy="4160925"/>
          </a:xfrm>
        </p:spPr>
        <p:txBody>
          <a:bodyPr/>
          <a:lstStyle/>
          <a:p>
            <a:r>
              <a:rPr lang="en-US" dirty="0" smtClean="0"/>
              <a:t>Problem</a:t>
            </a:r>
          </a:p>
          <a:p>
            <a:pPr lvl="1"/>
            <a:r>
              <a:rPr lang="en-US" dirty="0" smtClean="0"/>
              <a:t>Too many templates slows system down</a:t>
            </a:r>
          </a:p>
          <a:p>
            <a:pPr lvl="1"/>
            <a:r>
              <a:rPr lang="en-US" dirty="0" smtClean="0"/>
              <a:t>Bad templates can get added</a:t>
            </a:r>
          </a:p>
          <a:p>
            <a:endParaRPr lang="en-US" dirty="0"/>
          </a:p>
          <a:p>
            <a:r>
              <a:rPr lang="en-US" dirty="0" smtClean="0"/>
              <a:t>Solution!</a:t>
            </a:r>
          </a:p>
          <a:p>
            <a:pPr lvl="1"/>
            <a:r>
              <a:rPr lang="en-US" dirty="0" smtClean="0"/>
              <a:t>Limit the number of templates per gate</a:t>
            </a:r>
          </a:p>
          <a:p>
            <a:pPr lvl="1"/>
            <a:r>
              <a:rPr lang="en-US" dirty="0" smtClean="0"/>
              <a:t>Remove unhelpful templates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5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LogiSketch</a:t>
            </a:r>
            <a:r>
              <a:rPr lang="en-US" dirty="0" smtClean="0"/>
              <a:t> Video</a:t>
            </a:r>
            <a:endParaRPr lang="en-US" dirty="0"/>
          </a:p>
        </p:txBody>
      </p:sp>
      <p:pic>
        <p:nvPicPr>
          <p:cNvPr id="6" name="Final Presentation Video!.m4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" y="685800"/>
            <a:ext cx="6858000" cy="5143500"/>
          </a:xfrm>
          <a:prstGeom prst="rect">
            <a:avLst/>
          </a:prstGeom>
          <a:ln w="127000" cap="flat">
            <a:solidFill>
              <a:srgbClr val="D9D9D9"/>
            </a:solidFill>
            <a:miter lim="800000"/>
          </a:ln>
          <a:effectLst>
            <a:outerShdw blurRad="190500" dist="25400" dir="5400000" sx="104000" sy="104000" kx="100000" ky="100000" algn="t" rotWithShape="0">
              <a:srgbClr val="000000">
                <a:alpha val="18000"/>
              </a:srgbClr>
            </a:outerShdw>
          </a:effectLst>
          <a:scene3d>
            <a:camera prst="orthographicFront"/>
            <a:lightRig rig="threePt" dir="t"/>
          </a:scene3d>
          <a:sp3d contourW="25400"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37563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13962"/>
            <a:ext cx="8041440" cy="1442674"/>
          </a:xfrm>
        </p:spPr>
        <p:txBody>
          <a:bodyPr/>
          <a:lstStyle/>
          <a:p>
            <a:r>
              <a:rPr lang="en-US" sz="4400" dirty="0" smtClean="0"/>
              <a:t>Nobody’s (Recognizer is) Perfect</a:t>
            </a:r>
            <a:endParaRPr lang="en-US" sz="4400" dirty="0"/>
          </a:p>
        </p:txBody>
      </p:sp>
      <p:grpSp>
        <p:nvGrpSpPr>
          <p:cNvPr id="7" name="Group 6"/>
          <p:cNvGrpSpPr/>
          <p:nvPr/>
        </p:nvGrpSpPr>
        <p:grpSpPr>
          <a:xfrm>
            <a:off x="1164060" y="1922566"/>
            <a:ext cx="2473759" cy="2263031"/>
            <a:chOff x="734514" y="1813461"/>
            <a:chExt cx="2571750" cy="2352675"/>
          </a:xfrm>
        </p:grpSpPr>
        <p:pic>
          <p:nvPicPr>
            <p:cNvPr id="1027" name="Picture 3" descr="C:\Users\research\Documents\Pictures\presentation\problem-classification.png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4514" y="1813461"/>
              <a:ext cx="2571750" cy="2352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886914" y="3137023"/>
              <a:ext cx="1492716" cy="646331"/>
            </a:xfrm>
            <a:prstGeom prst="rect">
              <a:avLst/>
            </a:prstGeom>
            <a:noFill/>
          </p:spPr>
          <p:txBody>
            <a:bodyPr wrap="none" rtlCol="0">
              <a:normAutofit lnSpcReduction="10000"/>
            </a:bodyPr>
            <a:lstStyle/>
            <a:p>
              <a:r>
                <a:rPr lang="en-US" dirty="0" smtClean="0"/>
                <a:t>Classification</a:t>
              </a:r>
            </a:p>
            <a:p>
              <a:pPr algn="ctr"/>
              <a:r>
                <a:rPr lang="en-US" dirty="0" smtClean="0"/>
                <a:t>Problems</a:t>
              </a:r>
              <a:endParaRPr lang="en-US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057195" y="4392077"/>
            <a:ext cx="3408257" cy="2034431"/>
            <a:chOff x="4497759" y="2385644"/>
            <a:chExt cx="2822616" cy="1684854"/>
          </a:xfrm>
        </p:grpSpPr>
        <p:pic>
          <p:nvPicPr>
            <p:cNvPr id="1031" name="Picture 7" descr="C:\Users\research\Documents\Pictures\presentation\problem-connection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97759" y="2385644"/>
              <a:ext cx="2724150" cy="1381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5031159" y="3701166"/>
              <a:ext cx="2289216" cy="369332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dirty="0" smtClean="0"/>
                <a:t>Connection Problems</a:t>
              </a:r>
              <a:endParaRPr lang="en-US" dirty="0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240615" y="2017388"/>
            <a:ext cx="2912010" cy="1865241"/>
            <a:chOff x="2438400" y="2590799"/>
            <a:chExt cx="2438400" cy="1561877"/>
          </a:xfrm>
        </p:grpSpPr>
        <p:pic>
          <p:nvPicPr>
            <p:cNvPr id="1030" name="Picture 6" descr="C:\Users\research\Documents\Pictures\presentation\problem-recognition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38400" y="2590799"/>
              <a:ext cx="2438400" cy="118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/>
            <p:cNvSpPr txBox="1"/>
            <p:nvPr/>
          </p:nvSpPr>
          <p:spPr>
            <a:xfrm>
              <a:off x="2529234" y="3783344"/>
              <a:ext cx="2347566" cy="369332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dirty="0" smtClean="0"/>
                <a:t>Recognition Problems</a:t>
              </a:r>
              <a:endParaRPr lang="en-US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21362" y="4791675"/>
            <a:ext cx="3559156" cy="1453574"/>
            <a:chOff x="3773508" y="2188357"/>
            <a:chExt cx="3238500" cy="1322617"/>
          </a:xfrm>
        </p:grpSpPr>
        <p:pic>
          <p:nvPicPr>
            <p:cNvPr id="1029" name="Picture 5" descr="C:\Users\research\Documents\Pictures\presentation\problem-grouping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73508" y="2188357"/>
              <a:ext cx="3238500" cy="11239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346029" y="3141642"/>
              <a:ext cx="2093458" cy="369332"/>
            </a:xfrm>
            <a:prstGeom prst="rect">
              <a:avLst/>
            </a:prstGeom>
            <a:noFill/>
          </p:spPr>
          <p:txBody>
            <a:bodyPr wrap="none" rtlCol="0">
              <a:normAutofit/>
            </a:bodyPr>
            <a:lstStyle/>
            <a:p>
              <a:r>
                <a:rPr lang="en-US" dirty="0" smtClean="0"/>
                <a:t>Grouping Problems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0204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Shape Refinement</a:t>
            </a:r>
            <a:endParaRPr lang="en-US" dirty="0"/>
          </a:p>
        </p:txBody>
      </p:sp>
      <p:pic>
        <p:nvPicPr>
          <p:cNvPr id="2050" name="Picture 2" descr="C:\Users\research\Documents\Pictures\presentation\refiner-distant-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305" y="2819400"/>
            <a:ext cx="2419350" cy="59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3210697" y="3409287"/>
            <a:ext cx="2624821" cy="1037767"/>
            <a:chOff x="3210697" y="3409287"/>
            <a:chExt cx="2624821" cy="1037767"/>
          </a:xfrm>
        </p:grpSpPr>
        <p:pic>
          <p:nvPicPr>
            <p:cNvPr id="2051" name="Picture 3" descr="C:\Users\research\Documents\Pictures\presentation\refiner-distant-2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73305" y="3409287"/>
              <a:ext cx="2447925" cy="4857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/>
            <p:cNvSpPr txBox="1"/>
            <p:nvPr/>
          </p:nvSpPr>
          <p:spPr>
            <a:xfrm>
              <a:off x="3210697" y="4077722"/>
              <a:ext cx="262482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Form/break connections</a:t>
              </a:r>
              <a:endParaRPr lang="en-US" dirty="0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79397" y="2066017"/>
            <a:ext cx="2080711" cy="1284478"/>
            <a:chOff x="479397" y="2066017"/>
            <a:chExt cx="2080711" cy="1284478"/>
          </a:xfrm>
        </p:grpSpPr>
        <p:pic>
          <p:nvPicPr>
            <p:cNvPr id="2052" name="Picture 4" descr="C:\Users\research\Documents\Pictures\presentation\refiner-relabel-2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658" y="2066017"/>
              <a:ext cx="2076450" cy="10001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TextBox 9"/>
            <p:cNvSpPr txBox="1"/>
            <p:nvPr/>
          </p:nvSpPr>
          <p:spPr>
            <a:xfrm>
              <a:off x="479397" y="2981163"/>
              <a:ext cx="200471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Re-identify shapes</a:t>
              </a:r>
              <a:endParaRPr lang="en-US" dirty="0"/>
            </a:p>
          </p:txBody>
        </p:sp>
      </p:grpSp>
      <p:pic>
        <p:nvPicPr>
          <p:cNvPr id="2055" name="Picture 7" descr="C:\Users\research\Documents\Pictures\presentation\refiner-strokesteal-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369" y="3710635"/>
            <a:ext cx="1438275" cy="123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/>
          <p:cNvGrpSpPr/>
          <p:nvPr/>
        </p:nvGrpSpPr>
        <p:grpSpPr>
          <a:xfrm>
            <a:off x="6235762" y="4831037"/>
            <a:ext cx="2015488" cy="1549819"/>
            <a:chOff x="6235762" y="4831037"/>
            <a:chExt cx="2015488" cy="1549819"/>
          </a:xfrm>
        </p:grpSpPr>
        <p:pic>
          <p:nvPicPr>
            <p:cNvPr id="2054" name="Picture 6" descr="C:\Users\research\Documents\Pictures\presentation\refiner-strokesteal-2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4369" y="4831037"/>
              <a:ext cx="1485900" cy="1152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6235762" y="6011524"/>
              <a:ext cx="20154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Steal/shed strokes</a:t>
              </a:r>
              <a:endParaRPr lang="en-US" dirty="0"/>
            </a:p>
          </p:txBody>
        </p:sp>
      </p:grpSp>
      <p:pic>
        <p:nvPicPr>
          <p:cNvPr id="2053" name="Picture 5" descr="C:\Users\research\Documents\Pictures\presentation\refiner-relabel-1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317" y="1608817"/>
            <a:ext cx="1695450" cy="72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177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676400" y="1447800"/>
                <a:ext cx="5867400" cy="3809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200" dirty="0" smtClean="0"/>
                  <a:t>Avoid chaos: </a:t>
                </a:r>
                <a:r>
                  <a:rPr lang="en-US" sz="3200" i="1" dirty="0" smtClean="0"/>
                  <a:t>Use an energy function!</a:t>
                </a:r>
                <a:endParaRPr lang="en-US" sz="3200" i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>
                          <a:latin typeface="Cambria Math"/>
                        </a:rPr>
                        <m:t>𝐸</m:t>
                      </m:r>
                      <m:r>
                        <a:rPr lang="en-US" sz="3200" i="1">
                          <a:latin typeface="Cambria Math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en-US" sz="3200" i="1">
                              <a:latin typeface="Cambria Math"/>
                            </a:rPr>
                          </m:ctrlPr>
                        </m:naryPr>
                        <m:sub>
                          <m:r>
                            <a:rPr lang="en-US" sz="3200" i="1">
                              <a:latin typeface="Cambria Math"/>
                            </a:rPr>
                            <m:t>𝑠</m:t>
                          </m:r>
                          <m:r>
                            <a:rPr lang="en-US" sz="3200" i="1">
                              <a:latin typeface="Cambria Math"/>
                            </a:rPr>
                            <m:t> ∈</m:t>
                          </m:r>
                          <m:r>
                            <a:rPr lang="en-US" sz="3200" i="1">
                              <a:latin typeface="Cambria Math"/>
                            </a:rPr>
                            <m:t>𝑠h𝑎𝑝𝑒𝑠</m:t>
                          </m:r>
                        </m:sub>
                        <m:sup/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/>
                                </a:rPr>
                                <m:t>𝐶</m:t>
                              </m:r>
                              <m:d>
                                <m:dPr>
                                  <m:ctrlPr>
                                    <a:rPr lang="en-US" sz="32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/>
                                    </a:rPr>
                                    <m:t>𝑠</m:t>
                                  </m:r>
                                </m:e>
                              </m:d>
                              <m:r>
                                <a:rPr lang="en-US" sz="3200" i="1">
                                  <a:latin typeface="Cambria Math"/>
                                </a:rPr>
                                <m:t>+</m:t>
                              </m:r>
                              <m:r>
                                <a:rPr lang="en-US" sz="3200" i="1">
                                  <a:latin typeface="Cambria Math"/>
                                </a:rPr>
                                <m:t>𝑅</m:t>
                              </m:r>
                              <m:r>
                                <a:rPr lang="en-US" sz="3200" i="1"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sz="3200" i="1">
                                  <a:latin typeface="Cambria Math"/>
                                </a:rPr>
                                <m:t>𝑠</m:t>
                              </m:r>
                              <m:r>
                                <a:rPr lang="en-US" sz="3200" i="1">
                                  <a:latin typeface="Cambria Math"/>
                                </a:rPr>
                                <m:t>)</m:t>
                              </m:r>
                            </m:e>
                          </m:d>
                          <m:r>
                            <a:rPr lang="en-US" sz="3200" i="1">
                              <a:latin typeface="Cambria Math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3200" dirty="0"/>
              </a:p>
              <a:p>
                <a:endParaRPr lang="en-US" sz="3200" dirty="0"/>
              </a:p>
              <a:p>
                <a:r>
                  <a:rPr lang="en-US" sz="3200" dirty="0" smtClean="0"/>
                  <a:t>Avoid wasting your users’ time: </a:t>
                </a:r>
                <a:r>
                  <a:rPr lang="en-US" sz="3200" i="1" dirty="0" smtClean="0"/>
                  <a:t>Use intelligent assumptions!</a:t>
                </a:r>
                <a:endParaRPr lang="en-US" sz="3200" i="1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6400" y="1447800"/>
                <a:ext cx="5867400" cy="3809826"/>
              </a:xfrm>
              <a:prstGeom prst="rect">
                <a:avLst/>
              </a:prstGeom>
              <a:blipFill rotWithShape="1">
                <a:blip r:embed="rId2"/>
                <a:stretch>
                  <a:fillRect l="-2596" t="-2083" b="-43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03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609600" y="5105400"/>
            <a:ext cx="8041440" cy="719865"/>
          </a:xfrm>
        </p:spPr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9" name="Picture Placeholder 8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389713181"/>
              </p:ext>
            </p:extLst>
          </p:nvPr>
        </p:nvGraphicFramePr>
        <p:xfrm>
          <a:off x="838200" y="685800"/>
          <a:ext cx="7620000" cy="4191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" name="TextBox 1"/>
          <p:cNvSpPr txBox="1"/>
          <p:nvPr/>
        </p:nvSpPr>
        <p:spPr>
          <a:xfrm>
            <a:off x="1671711" y="4267200"/>
            <a:ext cx="16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Classification Quality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71911" y="4267199"/>
            <a:ext cx="121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Grouping Quality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495800" y="4267200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Recognition Quality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867400" y="4267198"/>
            <a:ext cx="14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Per-</a:t>
            </a:r>
            <a:r>
              <a:rPr lang="en-US" dirty="0" err="1" smtClean="0"/>
              <a:t>Substroke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171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57600" y="2547406"/>
            <a:ext cx="4688640" cy="1442674"/>
          </a:xfrm>
        </p:spPr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pic>
        <p:nvPicPr>
          <p:cNvPr id="8" name="Picture 2" descr="C:\Users\research\Documents\Pictures\bad_recogn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7" y="4038600"/>
            <a:ext cx="2637609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research\Documents\Pictures\easy_vs_har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0"/>
          <a:stretch/>
        </p:blipFill>
        <p:spPr bwMode="auto">
          <a:xfrm>
            <a:off x="571121" y="228599"/>
            <a:ext cx="2633017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/>
          <p:cNvGrpSpPr/>
          <p:nvPr/>
        </p:nvGrpSpPr>
        <p:grpSpPr>
          <a:xfrm>
            <a:off x="528138" y="5257800"/>
            <a:ext cx="2629234" cy="1170490"/>
            <a:chOff x="5424487" y="304800"/>
            <a:chExt cx="2867025" cy="1276350"/>
          </a:xfrm>
        </p:grpSpPr>
        <p:pic>
          <p:nvPicPr>
            <p:cNvPr id="11" name="Picture 6" descr="C:\Users\research\Documents\Pictures\valid-circui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55" b="88806" l="4319" r="96013">
                          <a14:foregroundMark x1="9302" y1="23881" x2="9302" y2="23881"/>
                          <a14:foregroundMark x1="9302" y1="24627" x2="9302" y2="24627"/>
                          <a14:foregroundMark x1="8638" y1="28358" x2="8638" y2="28358"/>
                          <a14:foregroundMark x1="6312" y1="17910" x2="6312" y2="17910"/>
                          <a14:foregroundMark x1="8970" y1="18657" x2="8970" y2="18657"/>
                          <a14:foregroundMark x1="8638" y1="22388" x2="8638" y2="22388"/>
                          <a14:foregroundMark x1="6977" y1="76866" x2="6977" y2="76866"/>
                          <a14:foregroundMark x1="6645" y1="69403" x2="6645" y2="69403"/>
                          <a14:foregroundMark x1="7973" y1="84328" x2="7973" y2="84328"/>
                          <a14:foregroundMark x1="7641" y1="79851" x2="10299" y2="76866"/>
                          <a14:foregroundMark x1="88372" y1="47015" x2="91362" y2="38806"/>
                          <a14:foregroundMark x1="87708" y1="50000" x2="92691" y2="537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87" y="304800"/>
              <a:ext cx="2867025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Rectangle 11"/>
            <p:cNvSpPr/>
            <p:nvPr/>
          </p:nvSpPr>
          <p:spPr>
            <a:xfrm>
              <a:off x="6546210" y="304800"/>
              <a:ext cx="924040" cy="116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chemeClr val="tx1"/>
                  </a:solidFill>
                </a:rPr>
                <a:t>?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3" name="Picture 5" descr="C:\Users\research\Documents\Pictures\2x valid contex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3" y="1356581"/>
            <a:ext cx="2677319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/>
          <p:cNvGrpSpPr/>
          <p:nvPr/>
        </p:nvGrpSpPr>
        <p:grpSpPr>
          <a:xfrm>
            <a:off x="636092" y="2748935"/>
            <a:ext cx="2228850" cy="1040263"/>
            <a:chOff x="415823" y="3429000"/>
            <a:chExt cx="2353469" cy="1098426"/>
          </a:xfrm>
        </p:grpSpPr>
        <p:pic>
          <p:nvPicPr>
            <p:cNvPr id="15" name="Picture 4" descr="C:\Users\research\Documents\Pictures\a-wire-not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43" b="15664"/>
            <a:stretch/>
          </p:blipFill>
          <p:spPr bwMode="auto">
            <a:xfrm>
              <a:off x="415823" y="3996820"/>
              <a:ext cx="2228850" cy="53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ectangular Callout 15"/>
            <p:cNvSpPr/>
            <p:nvPr/>
          </p:nvSpPr>
          <p:spPr>
            <a:xfrm>
              <a:off x="495429" y="3439351"/>
              <a:ext cx="689206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90%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ular Callout 16"/>
            <p:cNvSpPr/>
            <p:nvPr/>
          </p:nvSpPr>
          <p:spPr>
            <a:xfrm>
              <a:off x="1610648" y="3429000"/>
              <a:ext cx="1158644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91.346%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381000" y="50727"/>
            <a:ext cx="3200400" cy="6522646"/>
          </a:xfrm>
          <a:prstGeom prst="roundRect">
            <a:avLst>
              <a:gd name="adj" fmla="val 0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935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" descr="C:\Users\research\Documents\Pictures\bad_recogn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7" y="4038600"/>
            <a:ext cx="2637609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research\Documents\Pictures\easy_vs_har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0"/>
          <a:stretch/>
        </p:blipFill>
        <p:spPr bwMode="auto">
          <a:xfrm>
            <a:off x="571121" y="228599"/>
            <a:ext cx="2633017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28138" y="5257800"/>
            <a:ext cx="2629234" cy="1170490"/>
            <a:chOff x="5424487" y="304800"/>
            <a:chExt cx="2867025" cy="1276350"/>
          </a:xfrm>
        </p:grpSpPr>
        <p:pic>
          <p:nvPicPr>
            <p:cNvPr id="24" name="Picture 6" descr="C:\Users\research\Documents\Pictures\valid-circui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55" b="88806" l="4319" r="96013">
                          <a14:foregroundMark x1="9302" y1="23881" x2="9302" y2="23881"/>
                          <a14:foregroundMark x1="9302" y1="24627" x2="9302" y2="24627"/>
                          <a14:foregroundMark x1="8638" y1="28358" x2="8638" y2="28358"/>
                          <a14:foregroundMark x1="6312" y1="17910" x2="6312" y2="17910"/>
                          <a14:foregroundMark x1="8970" y1="18657" x2="8970" y2="18657"/>
                          <a14:foregroundMark x1="8638" y1="22388" x2="8638" y2="22388"/>
                          <a14:foregroundMark x1="6977" y1="76866" x2="6977" y2="76866"/>
                          <a14:foregroundMark x1="6645" y1="69403" x2="6645" y2="69403"/>
                          <a14:foregroundMark x1="7973" y1="84328" x2="7973" y2="84328"/>
                          <a14:foregroundMark x1="7641" y1="79851" x2="10299" y2="76866"/>
                          <a14:foregroundMark x1="88372" y1="47015" x2="91362" y2="38806"/>
                          <a14:foregroundMark x1="87708" y1="50000" x2="92691" y2="537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87" y="304800"/>
              <a:ext cx="2867025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6546210" y="304800"/>
              <a:ext cx="924040" cy="116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chemeClr val="tx1"/>
                  </a:solidFill>
                </a:rPr>
                <a:t>?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Picture 5" descr="C:\Users\research\Documents\Pictures\2x valid contex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3" y="1356581"/>
            <a:ext cx="2677319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6092" y="2748935"/>
            <a:ext cx="2228850" cy="1040263"/>
            <a:chOff x="415823" y="3429000"/>
            <a:chExt cx="2353469" cy="1098426"/>
          </a:xfrm>
        </p:grpSpPr>
        <p:pic>
          <p:nvPicPr>
            <p:cNvPr id="28" name="Picture 4" descr="C:\Users\research\Documents\Pictures\a-wire-not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43" b="15664"/>
            <a:stretch/>
          </p:blipFill>
          <p:spPr bwMode="auto">
            <a:xfrm>
              <a:off x="415823" y="3996820"/>
              <a:ext cx="2228850" cy="53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ular Callout 28"/>
            <p:cNvSpPr/>
            <p:nvPr/>
          </p:nvSpPr>
          <p:spPr>
            <a:xfrm>
              <a:off x="495429" y="3439351"/>
              <a:ext cx="689206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90%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ular Callout 29"/>
            <p:cNvSpPr/>
            <p:nvPr/>
          </p:nvSpPr>
          <p:spPr>
            <a:xfrm>
              <a:off x="1610648" y="3429000"/>
              <a:ext cx="1158644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91.346%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167450" y="1447800"/>
            <a:ext cx="3200400" cy="5257799"/>
          </a:xfrm>
          <a:prstGeom prst="roundRect">
            <a:avLst>
              <a:gd name="adj" fmla="val 20785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0" y="2201047"/>
            <a:ext cx="381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Similarities between </a:t>
            </a:r>
            <a:r>
              <a:rPr lang="en-US" dirty="0" smtClean="0"/>
              <a:t>gates</a:t>
            </a:r>
            <a:endParaRPr lang="en-US" dirty="0"/>
          </a:p>
        </p:txBody>
      </p:sp>
      <p:pic>
        <p:nvPicPr>
          <p:cNvPr id="31" name="Picture 3" descr="C:\Users\research\Documents\Pictures\easy_vs_har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2189" y="2991664"/>
            <a:ext cx="4876881" cy="2418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0896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5" descr="C:\Users\research\Documents\Pictures\2x valid contex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168" y="2210507"/>
            <a:ext cx="4763283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/>
          <p:cNvSpPr txBox="1"/>
          <p:nvPr/>
        </p:nvSpPr>
        <p:spPr>
          <a:xfrm>
            <a:off x="4763283" y="1564176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Obviously incorrect recognitions often have a correct interpretation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" descr="C:\Users\research\Documents\Pictures\bad_recognitio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7" y="4038600"/>
            <a:ext cx="2637609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research\Documents\Pictures\easy_vs_hard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0"/>
          <a:stretch/>
        </p:blipFill>
        <p:spPr bwMode="auto">
          <a:xfrm>
            <a:off x="571121" y="228599"/>
            <a:ext cx="2633017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28138" y="5257800"/>
            <a:ext cx="2629234" cy="1170490"/>
            <a:chOff x="5424487" y="304800"/>
            <a:chExt cx="2867025" cy="1276350"/>
          </a:xfrm>
        </p:grpSpPr>
        <p:pic>
          <p:nvPicPr>
            <p:cNvPr id="24" name="Picture 6" descr="C:\Users\research\Documents\Pictures\valid-circuit.pn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8955" b="88806" l="4319" r="96013">
                          <a14:foregroundMark x1="9302" y1="23881" x2="9302" y2="23881"/>
                          <a14:foregroundMark x1="9302" y1="24627" x2="9302" y2="24627"/>
                          <a14:foregroundMark x1="8638" y1="28358" x2="8638" y2="28358"/>
                          <a14:foregroundMark x1="6312" y1="17910" x2="6312" y2="17910"/>
                          <a14:foregroundMark x1="8970" y1="18657" x2="8970" y2="18657"/>
                          <a14:foregroundMark x1="8638" y1="22388" x2="8638" y2="22388"/>
                          <a14:foregroundMark x1="6977" y1="76866" x2="6977" y2="76866"/>
                          <a14:foregroundMark x1="6645" y1="69403" x2="6645" y2="69403"/>
                          <a14:foregroundMark x1="7973" y1="84328" x2="7973" y2="84328"/>
                          <a14:foregroundMark x1="7641" y1="79851" x2="10299" y2="76866"/>
                          <a14:foregroundMark x1="88372" y1="47015" x2="91362" y2="38806"/>
                          <a14:foregroundMark x1="87708" y1="50000" x2="92691" y2="537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87" y="304800"/>
              <a:ext cx="2867025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6546210" y="304800"/>
              <a:ext cx="924040" cy="116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chemeClr val="tx1"/>
                  </a:solidFill>
                </a:rPr>
                <a:t>?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Picture 5" descr="C:\Users\research\Documents\Pictures\2x valid context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3" y="1356581"/>
            <a:ext cx="2677319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6092" y="2748935"/>
            <a:ext cx="2228850" cy="1040263"/>
            <a:chOff x="415823" y="3429000"/>
            <a:chExt cx="2353469" cy="1098426"/>
          </a:xfrm>
        </p:grpSpPr>
        <p:pic>
          <p:nvPicPr>
            <p:cNvPr id="28" name="Picture 4" descr="C:\Users\research\Documents\Pictures\a-wire-not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43" b="15664"/>
            <a:stretch/>
          </p:blipFill>
          <p:spPr bwMode="auto">
            <a:xfrm>
              <a:off x="415823" y="3996820"/>
              <a:ext cx="2228850" cy="53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ular Callout 28"/>
            <p:cNvSpPr/>
            <p:nvPr/>
          </p:nvSpPr>
          <p:spPr>
            <a:xfrm>
              <a:off x="495429" y="3439351"/>
              <a:ext cx="689206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90%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ular Callout 29"/>
            <p:cNvSpPr/>
            <p:nvPr/>
          </p:nvSpPr>
          <p:spPr>
            <a:xfrm>
              <a:off x="1610648" y="3429000"/>
              <a:ext cx="1158644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91.346%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167450" y="2684312"/>
            <a:ext cx="3200400" cy="4021287"/>
          </a:xfrm>
          <a:prstGeom prst="roundRect">
            <a:avLst>
              <a:gd name="adj" fmla="val 20785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87429" y="17313"/>
            <a:ext cx="3200400" cy="1430487"/>
          </a:xfrm>
          <a:prstGeom prst="roundRect">
            <a:avLst>
              <a:gd name="adj" fmla="val 20785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889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" descr="C:\Users\research\Documents\Pictures\bad_recogn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7" y="4038600"/>
            <a:ext cx="2637609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research\Documents\Pictures\easy_vs_har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0"/>
          <a:stretch/>
        </p:blipFill>
        <p:spPr bwMode="auto">
          <a:xfrm>
            <a:off x="571121" y="228599"/>
            <a:ext cx="2633017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28138" y="5257800"/>
            <a:ext cx="2629234" cy="1170490"/>
            <a:chOff x="5424487" y="304800"/>
            <a:chExt cx="2867025" cy="1276350"/>
          </a:xfrm>
        </p:grpSpPr>
        <p:pic>
          <p:nvPicPr>
            <p:cNvPr id="24" name="Picture 6" descr="C:\Users\research\Documents\Pictures\valid-circui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55" b="88806" l="4319" r="96013">
                          <a14:foregroundMark x1="9302" y1="23881" x2="9302" y2="23881"/>
                          <a14:foregroundMark x1="9302" y1="24627" x2="9302" y2="24627"/>
                          <a14:foregroundMark x1="8638" y1="28358" x2="8638" y2="28358"/>
                          <a14:foregroundMark x1="6312" y1="17910" x2="6312" y2="17910"/>
                          <a14:foregroundMark x1="8970" y1="18657" x2="8970" y2="18657"/>
                          <a14:foregroundMark x1="8638" y1="22388" x2="8638" y2="22388"/>
                          <a14:foregroundMark x1="6977" y1="76866" x2="6977" y2="76866"/>
                          <a14:foregroundMark x1="6645" y1="69403" x2="6645" y2="69403"/>
                          <a14:foregroundMark x1="7973" y1="84328" x2="7973" y2="84328"/>
                          <a14:foregroundMark x1="7641" y1="79851" x2="10299" y2="76866"/>
                          <a14:foregroundMark x1="88372" y1="47015" x2="91362" y2="38806"/>
                          <a14:foregroundMark x1="87708" y1="50000" x2="92691" y2="537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87" y="304800"/>
              <a:ext cx="2867025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6546210" y="304800"/>
              <a:ext cx="924040" cy="116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chemeClr val="tx1"/>
                  </a:solidFill>
                </a:rPr>
                <a:t>?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Picture 5" descr="C:\Users\research\Documents\Pictures\2x valid contex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3" y="1356581"/>
            <a:ext cx="2677319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6092" y="2748935"/>
            <a:ext cx="2228850" cy="1040263"/>
            <a:chOff x="415823" y="3429000"/>
            <a:chExt cx="2353469" cy="1098426"/>
          </a:xfrm>
        </p:grpSpPr>
        <p:pic>
          <p:nvPicPr>
            <p:cNvPr id="28" name="Picture 4" descr="C:\Users\research\Documents\Pictures\a-wire-not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43" b="15664"/>
            <a:stretch/>
          </p:blipFill>
          <p:spPr bwMode="auto">
            <a:xfrm>
              <a:off x="415823" y="3996820"/>
              <a:ext cx="2228850" cy="53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ular Callout 28"/>
            <p:cNvSpPr/>
            <p:nvPr/>
          </p:nvSpPr>
          <p:spPr>
            <a:xfrm>
              <a:off x="495429" y="3439351"/>
              <a:ext cx="689206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90%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ular Callout 29"/>
            <p:cNvSpPr/>
            <p:nvPr/>
          </p:nvSpPr>
          <p:spPr>
            <a:xfrm>
              <a:off x="1610648" y="3429000"/>
              <a:ext cx="1158644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91.346%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167450" y="3886200"/>
            <a:ext cx="3200400" cy="2819399"/>
          </a:xfrm>
          <a:prstGeom prst="roundRect">
            <a:avLst>
              <a:gd name="adj" fmla="val 20785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87429" y="17313"/>
            <a:ext cx="3200400" cy="2667000"/>
          </a:xfrm>
          <a:prstGeom prst="roundRect">
            <a:avLst>
              <a:gd name="adj" fmla="val 20785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4572000" y="2210507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Different specialized recognizers give incomparable measurements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3657600" y="3021920"/>
            <a:ext cx="4267200" cy="1996188"/>
            <a:chOff x="415823" y="3429000"/>
            <a:chExt cx="2353469" cy="1231219"/>
          </a:xfrm>
        </p:grpSpPr>
        <p:pic>
          <p:nvPicPr>
            <p:cNvPr id="32" name="Picture 4" descr="C:\Users\research\Documents\Pictures\a-wire-not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823" y="3812494"/>
              <a:ext cx="2228850" cy="8477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4" name="Rectangular Callout 33"/>
            <p:cNvSpPr/>
            <p:nvPr/>
          </p:nvSpPr>
          <p:spPr>
            <a:xfrm>
              <a:off x="495429" y="3439351"/>
              <a:ext cx="689206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90%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5" name="Rectangular Callout 34"/>
            <p:cNvSpPr/>
            <p:nvPr/>
          </p:nvSpPr>
          <p:spPr>
            <a:xfrm>
              <a:off x="1610648" y="3429000"/>
              <a:ext cx="1158644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rmAutofit/>
            </a:bodyPr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91.346%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82725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" descr="C:\Users\research\Documents\Pictures\bad_recogn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7" y="4038600"/>
            <a:ext cx="2637609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research\Documents\Pictures\easy_vs_har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0"/>
          <a:stretch/>
        </p:blipFill>
        <p:spPr bwMode="auto">
          <a:xfrm>
            <a:off x="571121" y="228599"/>
            <a:ext cx="2633017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28138" y="5257800"/>
            <a:ext cx="2629234" cy="1170490"/>
            <a:chOff x="5424487" y="304800"/>
            <a:chExt cx="2867025" cy="1276350"/>
          </a:xfrm>
        </p:grpSpPr>
        <p:pic>
          <p:nvPicPr>
            <p:cNvPr id="24" name="Picture 6" descr="C:\Users\research\Documents\Pictures\valid-circui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55" b="88806" l="4319" r="96013">
                          <a14:foregroundMark x1="9302" y1="23881" x2="9302" y2="23881"/>
                          <a14:foregroundMark x1="9302" y1="24627" x2="9302" y2="24627"/>
                          <a14:foregroundMark x1="8638" y1="28358" x2="8638" y2="28358"/>
                          <a14:foregroundMark x1="6312" y1="17910" x2="6312" y2="17910"/>
                          <a14:foregroundMark x1="8970" y1="18657" x2="8970" y2="18657"/>
                          <a14:foregroundMark x1="8638" y1="22388" x2="8638" y2="22388"/>
                          <a14:foregroundMark x1="6977" y1="76866" x2="6977" y2="76866"/>
                          <a14:foregroundMark x1="6645" y1="69403" x2="6645" y2="69403"/>
                          <a14:foregroundMark x1="7973" y1="84328" x2="7973" y2="84328"/>
                          <a14:foregroundMark x1="7641" y1="79851" x2="10299" y2="76866"/>
                          <a14:foregroundMark x1="88372" y1="47015" x2="91362" y2="38806"/>
                          <a14:foregroundMark x1="87708" y1="50000" x2="92691" y2="537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87" y="304800"/>
              <a:ext cx="2867025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6546210" y="304800"/>
              <a:ext cx="924040" cy="116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chemeClr val="tx1"/>
                  </a:solidFill>
                </a:rPr>
                <a:t>?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Picture 5" descr="C:\Users\research\Documents\Pictures\2x valid contex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3" y="1356581"/>
            <a:ext cx="2677319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6092" y="2748935"/>
            <a:ext cx="2228850" cy="1040263"/>
            <a:chOff x="415823" y="3429000"/>
            <a:chExt cx="2353469" cy="1098426"/>
          </a:xfrm>
        </p:grpSpPr>
        <p:pic>
          <p:nvPicPr>
            <p:cNvPr id="28" name="Picture 4" descr="C:\Users\research\Documents\Pictures\a-wire-not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43" b="15664"/>
            <a:stretch/>
          </p:blipFill>
          <p:spPr bwMode="auto">
            <a:xfrm>
              <a:off x="415823" y="3996820"/>
              <a:ext cx="2228850" cy="53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ular Callout 28"/>
            <p:cNvSpPr/>
            <p:nvPr/>
          </p:nvSpPr>
          <p:spPr>
            <a:xfrm>
              <a:off x="495429" y="3439351"/>
              <a:ext cx="689206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90%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ular Callout 29"/>
            <p:cNvSpPr/>
            <p:nvPr/>
          </p:nvSpPr>
          <p:spPr>
            <a:xfrm>
              <a:off x="1610648" y="3429000"/>
              <a:ext cx="1158644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91.346%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" name="Rounded Rectangle 17"/>
          <p:cNvSpPr/>
          <p:nvPr/>
        </p:nvSpPr>
        <p:spPr>
          <a:xfrm>
            <a:off x="167450" y="5181600"/>
            <a:ext cx="3200400" cy="1447799"/>
          </a:xfrm>
          <a:prstGeom prst="roundRect">
            <a:avLst>
              <a:gd name="adj" fmla="val 20785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287429" y="17312"/>
            <a:ext cx="3200400" cy="3868887"/>
          </a:xfrm>
          <a:prstGeom prst="roundRect">
            <a:avLst>
              <a:gd name="adj" fmla="val 20785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572000" y="2210507"/>
            <a:ext cx="381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Confidences are unreasonably high on previously unseen shapes</a:t>
            </a:r>
          </a:p>
        </p:txBody>
      </p:sp>
      <p:pic>
        <p:nvPicPr>
          <p:cNvPr id="36" name="Picture 2" descr="C:\Users\research\Documents\Pictures\bad_recogn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3800" y="2876081"/>
            <a:ext cx="4977825" cy="1869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7507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1" name="Picture 2" descr="C:\Users\research\Documents\Pictures\bad_recognition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197" y="4038600"/>
            <a:ext cx="2637609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3" descr="C:\Users\research\Documents\Pictures\easy_vs_hard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00"/>
          <a:stretch/>
        </p:blipFill>
        <p:spPr bwMode="auto">
          <a:xfrm>
            <a:off x="571121" y="228599"/>
            <a:ext cx="2633017" cy="1115125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528138" y="5257800"/>
            <a:ext cx="2629234" cy="1170490"/>
            <a:chOff x="5424487" y="304800"/>
            <a:chExt cx="2867025" cy="1276350"/>
          </a:xfrm>
        </p:grpSpPr>
        <p:pic>
          <p:nvPicPr>
            <p:cNvPr id="24" name="Picture 6" descr="C:\Users\research\Documents\Pictures\valid-circui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55" b="88806" l="4319" r="96013">
                          <a14:foregroundMark x1="9302" y1="23881" x2="9302" y2="23881"/>
                          <a14:foregroundMark x1="9302" y1="24627" x2="9302" y2="24627"/>
                          <a14:foregroundMark x1="8638" y1="28358" x2="8638" y2="28358"/>
                          <a14:foregroundMark x1="6312" y1="17910" x2="6312" y2="17910"/>
                          <a14:foregroundMark x1="8970" y1="18657" x2="8970" y2="18657"/>
                          <a14:foregroundMark x1="8638" y1="22388" x2="8638" y2="22388"/>
                          <a14:foregroundMark x1="6977" y1="76866" x2="6977" y2="76866"/>
                          <a14:foregroundMark x1="6645" y1="69403" x2="6645" y2="69403"/>
                          <a14:foregroundMark x1="7973" y1="84328" x2="7973" y2="84328"/>
                          <a14:foregroundMark x1="7641" y1="79851" x2="10299" y2="76866"/>
                          <a14:foregroundMark x1="88372" y1="47015" x2="91362" y2="38806"/>
                          <a14:foregroundMark x1="87708" y1="50000" x2="92691" y2="537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87" y="304800"/>
              <a:ext cx="2867025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ctangle 24"/>
            <p:cNvSpPr/>
            <p:nvPr/>
          </p:nvSpPr>
          <p:spPr>
            <a:xfrm>
              <a:off x="6546210" y="304800"/>
              <a:ext cx="924040" cy="116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chemeClr val="tx1"/>
                  </a:solidFill>
                </a:rPr>
                <a:t>?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6" name="Picture 5" descr="C:\Users\research\Documents\Pictures\2x valid contexts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343" y="1356581"/>
            <a:ext cx="2677319" cy="13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7" name="Group 26"/>
          <p:cNvGrpSpPr/>
          <p:nvPr/>
        </p:nvGrpSpPr>
        <p:grpSpPr>
          <a:xfrm>
            <a:off x="636092" y="2748935"/>
            <a:ext cx="2228850" cy="1040263"/>
            <a:chOff x="415823" y="3429000"/>
            <a:chExt cx="2353469" cy="1098426"/>
          </a:xfrm>
        </p:grpSpPr>
        <p:pic>
          <p:nvPicPr>
            <p:cNvPr id="28" name="Picture 4" descr="C:\Users\research\Documents\Pictures\a-wire-not.png"/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1743" b="15664"/>
            <a:stretch/>
          </p:blipFill>
          <p:spPr bwMode="auto">
            <a:xfrm>
              <a:off x="415823" y="3996820"/>
              <a:ext cx="2228850" cy="5306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Rectangular Callout 28"/>
            <p:cNvSpPr/>
            <p:nvPr/>
          </p:nvSpPr>
          <p:spPr>
            <a:xfrm>
              <a:off x="495429" y="3439351"/>
              <a:ext cx="689206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90%</a:t>
              </a:r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0" name="Rectangular Callout 29"/>
            <p:cNvSpPr/>
            <p:nvPr/>
          </p:nvSpPr>
          <p:spPr>
            <a:xfrm>
              <a:off x="1610648" y="3429000"/>
              <a:ext cx="1158644" cy="425682"/>
            </a:xfrm>
            <a:prstGeom prst="wedgeRectCallout">
              <a:avLst>
                <a:gd name="adj1" fmla="val -19659"/>
                <a:gd name="adj2" fmla="val 11192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solidFill>
                    <a:schemeClr val="tx1"/>
                  </a:solidFill>
                </a:rPr>
                <a:t>91.346%</a:t>
              </a:r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3" name="Rounded Rectangle 32"/>
          <p:cNvSpPr/>
          <p:nvPr/>
        </p:nvSpPr>
        <p:spPr>
          <a:xfrm>
            <a:off x="287429" y="45187"/>
            <a:ext cx="3200400" cy="5136413"/>
          </a:xfrm>
          <a:prstGeom prst="roundRect">
            <a:avLst>
              <a:gd name="adj" fmla="val 0"/>
            </a:avLst>
          </a:prstGeom>
          <a:solidFill>
            <a:schemeClr val="bg1"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257800" y="2201047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Identical Contexts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038600" y="3032431"/>
            <a:ext cx="4478887" cy="1993923"/>
            <a:chOff x="5424487" y="304800"/>
            <a:chExt cx="2867025" cy="1276350"/>
          </a:xfrm>
        </p:grpSpPr>
        <p:pic>
          <p:nvPicPr>
            <p:cNvPr id="31" name="Picture 6" descr="C:\Users\research\Documents\Pictures\valid-circuit.pn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8955" b="88806" l="4319" r="96013">
                          <a14:foregroundMark x1="9302" y1="23881" x2="9302" y2="23881"/>
                          <a14:foregroundMark x1="9302" y1="24627" x2="9302" y2="24627"/>
                          <a14:foregroundMark x1="8638" y1="28358" x2="8638" y2="28358"/>
                          <a14:foregroundMark x1="6312" y1="17910" x2="6312" y2="17910"/>
                          <a14:foregroundMark x1="8970" y1="18657" x2="8970" y2="18657"/>
                          <a14:foregroundMark x1="8638" y1="22388" x2="8638" y2="22388"/>
                          <a14:foregroundMark x1="6977" y1="76866" x2="6977" y2="76866"/>
                          <a14:foregroundMark x1="6645" y1="69403" x2="6645" y2="69403"/>
                          <a14:foregroundMark x1="7973" y1="84328" x2="7973" y2="84328"/>
                          <a14:foregroundMark x1="7641" y1="79851" x2="10299" y2="76866"/>
                          <a14:foregroundMark x1="88372" y1="47015" x2="91362" y2="38806"/>
                          <a14:foregroundMark x1="87708" y1="50000" x2="92691" y2="53731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24487" y="304800"/>
              <a:ext cx="2867025" cy="1276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2" name="Rectangle 31"/>
            <p:cNvSpPr/>
            <p:nvPr/>
          </p:nvSpPr>
          <p:spPr>
            <a:xfrm>
              <a:off x="6546210" y="304800"/>
              <a:ext cx="924040" cy="116205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5400" dirty="0" smtClean="0">
                  <a:solidFill>
                    <a:schemeClr val="tx1"/>
                  </a:solidFill>
                </a:rPr>
                <a:t>?</a:t>
              </a:r>
              <a:endParaRPr lang="en-US" sz="54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56738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LogiSketch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400" y="1752601"/>
            <a:ext cx="7467600" cy="838200"/>
          </a:xfrm>
        </p:spPr>
        <p:txBody>
          <a:bodyPr>
            <a:normAutofit/>
          </a:bodyPr>
          <a:lstStyle/>
          <a:p>
            <a:pPr algn="just"/>
            <a:r>
              <a:rPr lang="en-US" dirty="0" smtClean="0">
                <a:solidFill>
                  <a:srgbClr val="000000"/>
                </a:solidFill>
              </a:rPr>
              <a:t>An </a:t>
            </a:r>
            <a:r>
              <a:rPr lang="en-US" dirty="0">
                <a:solidFill>
                  <a:srgbClr val="000000"/>
                </a:solidFill>
              </a:rPr>
              <a:t>intuitive system for sketching, editing, recognizing, and simulating logic circuits in a tablet </a:t>
            </a:r>
            <a:r>
              <a:rPr lang="en-US" dirty="0" smtClean="0">
                <a:solidFill>
                  <a:srgbClr val="000000"/>
                </a:solidFill>
              </a:rPr>
              <a:t>environment</a:t>
            </a:r>
            <a:endParaRPr 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42600" y="3493929"/>
            <a:ext cx="2216598" cy="17645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488230"/>
            <a:ext cx="2209800" cy="1775929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 descr="C:\Users\Research\Documents\sketch\Papers\2011-2012\Poster\MainPicture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1800" y="3037200"/>
            <a:ext cx="3048000" cy="2543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2590800" y="4238457"/>
            <a:ext cx="520200" cy="258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6159000" y="4270329"/>
            <a:ext cx="470400" cy="2582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86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75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Interface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Improving the user </a:t>
            </a:r>
            <a:r>
              <a:rPr lang="en-US" dirty="0"/>
              <a:t>e</a:t>
            </a:r>
            <a:r>
              <a:rPr lang="en-US" dirty="0" smtClean="0"/>
              <a:t>xperience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861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 smtClean="0"/>
              <a:t>Initial User Study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038389"/>
            <a:ext cx="7467600" cy="1162012"/>
          </a:xfrm>
        </p:spPr>
        <p:txBody>
          <a:bodyPr>
            <a:noAutofit/>
          </a:bodyPr>
          <a:lstStyle/>
          <a:p>
            <a:r>
              <a:rPr lang="en-US" dirty="0" smtClean="0"/>
              <a:t>What problems are users having?</a:t>
            </a:r>
          </a:p>
          <a:p>
            <a:pPr lvl="1"/>
            <a:r>
              <a:rPr lang="en-US" sz="2400" dirty="0" smtClean="0"/>
              <a:t>Communicating errors with the user</a:t>
            </a:r>
          </a:p>
          <a:p>
            <a:pPr lvl="1"/>
            <a:r>
              <a:rPr lang="en-US" sz="2400" dirty="0" smtClean="0"/>
              <a:t>Exposing the recognizer</a:t>
            </a:r>
          </a:p>
          <a:p>
            <a:pPr lvl="1"/>
            <a:endParaRPr lang="en-US" sz="2400" dirty="0" smtClean="0"/>
          </a:p>
          <a:p>
            <a:r>
              <a:rPr lang="en-US" dirty="0" smtClean="0"/>
              <a:t>How can we fix them?</a:t>
            </a:r>
            <a:endParaRPr lang="en-US" dirty="0"/>
          </a:p>
        </p:txBody>
      </p:sp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49" y="5157250"/>
            <a:ext cx="1242728" cy="1075357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73502"/>
            <a:ext cx="1041104" cy="1074096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3" y="5234858"/>
            <a:ext cx="1995487" cy="865965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191422"/>
            <a:ext cx="1090969" cy="1090969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90" y="5212346"/>
            <a:ext cx="1044510" cy="965166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65121"/>
            <a:ext cx="1781173" cy="58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200200" y="4817885"/>
            <a:ext cx="8815569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212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/>
          <p:cNvSpPr txBox="1">
            <a:spLocks/>
          </p:cNvSpPr>
          <p:nvPr/>
        </p:nvSpPr>
        <p:spPr>
          <a:xfrm>
            <a:off x="3024187" y="2171701"/>
            <a:ext cx="2362200" cy="41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Why won’t this simulate?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48" y="762000"/>
            <a:ext cx="4314825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014" y="2471604"/>
            <a:ext cx="4772691" cy="19147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5143" y="4586166"/>
            <a:ext cx="2390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Ghost Gates show why</a:t>
            </a:r>
            <a:endParaRPr lang="en-US" dirty="0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49" y="5157250"/>
            <a:ext cx="1242728" cy="1075357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73502"/>
            <a:ext cx="1041104" cy="1074096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3" y="5234858"/>
            <a:ext cx="1995487" cy="865965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191422"/>
            <a:ext cx="1090969" cy="1090969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90" y="5212346"/>
            <a:ext cx="1044510" cy="965166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65121"/>
            <a:ext cx="1781173" cy="58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le 28"/>
          <p:cNvSpPr/>
          <p:nvPr/>
        </p:nvSpPr>
        <p:spPr>
          <a:xfrm>
            <a:off x="2009773" y="4817885"/>
            <a:ext cx="7005996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74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25448">
            <a:off x="2844870" y="804771"/>
            <a:ext cx="2997592" cy="2593876"/>
          </a:xfrm>
          <a:prstGeom prst="rect">
            <a:avLst/>
          </a:prstGeom>
          <a:noFill/>
          <a:ln w="190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ext Placeholder 4"/>
          <p:cNvSpPr txBox="1">
            <a:spLocks/>
          </p:cNvSpPr>
          <p:nvPr/>
        </p:nvSpPr>
        <p:spPr>
          <a:xfrm>
            <a:off x="6324600" y="3124200"/>
            <a:ext cx="2362200" cy="1339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Orientation was a problem. We now let you manually set the orientation.</a:t>
            </a:r>
            <a:endParaRPr lang="en-US" dirty="0"/>
          </a:p>
        </p:txBody>
      </p:sp>
      <p:sp>
        <p:nvSpPr>
          <p:cNvPr id="22" name="Rounded Rectangle 21"/>
          <p:cNvSpPr/>
          <p:nvPr/>
        </p:nvSpPr>
        <p:spPr>
          <a:xfrm>
            <a:off x="3581400" y="4829640"/>
            <a:ext cx="5434369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49" y="5157250"/>
            <a:ext cx="1242728" cy="1075357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6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73502"/>
            <a:ext cx="1041104" cy="1074096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3" y="5234858"/>
            <a:ext cx="1995487" cy="865965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191422"/>
            <a:ext cx="1090969" cy="1090969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90" y="5212346"/>
            <a:ext cx="1044510" cy="965166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65121"/>
            <a:ext cx="1781173" cy="58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" name="Rounded Rectangle 28"/>
          <p:cNvSpPr/>
          <p:nvPr/>
        </p:nvSpPr>
        <p:spPr>
          <a:xfrm>
            <a:off x="5715000" y="4817885"/>
            <a:ext cx="3300769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/>
          <p:cNvSpPr/>
          <p:nvPr/>
        </p:nvSpPr>
        <p:spPr>
          <a:xfrm>
            <a:off x="228600" y="4945071"/>
            <a:ext cx="3827860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96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 txBox="1">
            <a:spLocks/>
          </p:cNvSpPr>
          <p:nvPr/>
        </p:nvSpPr>
        <p:spPr>
          <a:xfrm>
            <a:off x="6642706" y="3528898"/>
            <a:ext cx="2362200" cy="141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Parsing errors were hidden from the user. All parsing errors now are highlighted with descriptions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4056" y="517222"/>
            <a:ext cx="5164808" cy="3431953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581400" y="4829640"/>
            <a:ext cx="5434369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49" y="5157250"/>
            <a:ext cx="1242728" cy="1075357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73502"/>
            <a:ext cx="1041104" cy="1074096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3" y="5234858"/>
            <a:ext cx="1995487" cy="865965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191422"/>
            <a:ext cx="1090969" cy="1090969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90" y="5212346"/>
            <a:ext cx="1044510" cy="965166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4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65121"/>
            <a:ext cx="1781173" cy="58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5" name="Rounded Rectangle 34"/>
          <p:cNvSpPr/>
          <p:nvPr/>
        </p:nvSpPr>
        <p:spPr>
          <a:xfrm>
            <a:off x="4056460" y="4817885"/>
            <a:ext cx="4959309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/>
          <p:cNvSpPr/>
          <p:nvPr/>
        </p:nvSpPr>
        <p:spPr>
          <a:xfrm>
            <a:off x="228600" y="4945071"/>
            <a:ext cx="1781173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03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 txBox="1">
            <a:spLocks/>
          </p:cNvSpPr>
          <p:nvPr/>
        </p:nvSpPr>
        <p:spPr>
          <a:xfrm>
            <a:off x="6248400" y="3124296"/>
            <a:ext cx="2362200" cy="141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Connections were a problem. We now let you manually extend wires, creating connections permanently</a:t>
            </a:r>
            <a:endParaRPr lang="en-US" dirty="0"/>
          </a:p>
        </p:txBody>
      </p:sp>
      <p:pic>
        <p:nvPicPr>
          <p:cNvPr id="16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2741" y="840445"/>
            <a:ext cx="2660878" cy="2745201"/>
          </a:xfrm>
          <a:prstGeom prst="rect">
            <a:avLst/>
          </a:prstGeom>
          <a:noFill/>
          <a:ln w="190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200200" y="4829640"/>
            <a:ext cx="8815569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49" y="5157250"/>
            <a:ext cx="1242728" cy="1075357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73502"/>
            <a:ext cx="1041104" cy="1074096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3" y="5234858"/>
            <a:ext cx="1995487" cy="865965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191422"/>
            <a:ext cx="1090969" cy="1090969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90" y="5212346"/>
            <a:ext cx="1044510" cy="965166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65121"/>
            <a:ext cx="1781173" cy="58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" name="Rounded Rectangle 40"/>
          <p:cNvSpPr/>
          <p:nvPr/>
        </p:nvSpPr>
        <p:spPr>
          <a:xfrm>
            <a:off x="6756104" y="4817885"/>
            <a:ext cx="2259665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/>
          <p:cNvSpPr/>
          <p:nvPr/>
        </p:nvSpPr>
        <p:spPr>
          <a:xfrm>
            <a:off x="200199" y="4872350"/>
            <a:ext cx="5300777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357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/>
          <p:cNvSpPr txBox="1">
            <a:spLocks/>
          </p:cNvSpPr>
          <p:nvPr/>
        </p:nvSpPr>
        <p:spPr>
          <a:xfrm>
            <a:off x="6248400" y="3124296"/>
            <a:ext cx="2362200" cy="14161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recognizer’s behavior was hidden from the user. Now the templates matched to the strokes are viewable.</a:t>
            </a:r>
            <a:endParaRPr lang="en-US" dirty="0"/>
          </a:p>
        </p:txBody>
      </p:sp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68302">
            <a:off x="3031926" y="821522"/>
            <a:ext cx="2929382" cy="2706859"/>
          </a:xfrm>
          <a:prstGeom prst="rect">
            <a:avLst/>
          </a:prstGeom>
          <a:noFill/>
          <a:ln w="190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49" y="5157250"/>
            <a:ext cx="1242728" cy="1075357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73502"/>
            <a:ext cx="1041104" cy="1074096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3" y="5234858"/>
            <a:ext cx="1995487" cy="865965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191422"/>
            <a:ext cx="1090969" cy="1090969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90" y="5212346"/>
            <a:ext cx="1044510" cy="965166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65121"/>
            <a:ext cx="1781173" cy="58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ounded Rectangle 33"/>
          <p:cNvSpPr/>
          <p:nvPr/>
        </p:nvSpPr>
        <p:spPr>
          <a:xfrm>
            <a:off x="7924800" y="4817885"/>
            <a:ext cx="1090969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0" y="4856728"/>
            <a:ext cx="6756104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866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4"/>
          <p:cNvSpPr txBox="1">
            <a:spLocks/>
          </p:cNvSpPr>
          <p:nvPr/>
        </p:nvSpPr>
        <p:spPr>
          <a:xfrm>
            <a:off x="6324600" y="3124200"/>
            <a:ext cx="2362200" cy="13399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457200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Rage Italic" pitchFamily="66" charset="0"/>
              <a:buNone/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Users had no way of trying to explicitly interacting with the recognizer. Now the user can practice gates.</a:t>
            </a:r>
            <a:endParaRPr lang="en-US" dirty="0"/>
          </a:p>
        </p:txBody>
      </p:sp>
      <p:pic>
        <p:nvPicPr>
          <p:cNvPr id="1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5923">
            <a:off x="3085882" y="799882"/>
            <a:ext cx="2713884" cy="2713884"/>
          </a:xfrm>
          <a:prstGeom prst="rect">
            <a:avLst/>
          </a:prstGeom>
          <a:noFill/>
          <a:ln w="190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501" y="5172241"/>
            <a:ext cx="1242728" cy="1075357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73502"/>
            <a:ext cx="1041104" cy="1074096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5234858"/>
            <a:ext cx="1995487" cy="865965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191422"/>
            <a:ext cx="1090969" cy="1090969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90" y="5212346"/>
            <a:ext cx="1044510" cy="965166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65121"/>
            <a:ext cx="1781173" cy="58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" name="Rounded Rectangle 32"/>
          <p:cNvSpPr/>
          <p:nvPr/>
        </p:nvSpPr>
        <p:spPr>
          <a:xfrm>
            <a:off x="200200" y="4829640"/>
            <a:ext cx="8815569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249" y="5157250"/>
            <a:ext cx="1242728" cy="1075357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5173502"/>
            <a:ext cx="1041104" cy="1074096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773" y="5234858"/>
            <a:ext cx="1995487" cy="865965"/>
          </a:xfrm>
          <a:prstGeom prst="rect">
            <a:avLst/>
          </a:prstGeom>
          <a:solidFill>
            <a:schemeClr val="bg1">
              <a:alpha val="72000"/>
            </a:schemeClr>
          </a:solidFill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800" y="5191422"/>
            <a:ext cx="1090969" cy="1090969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0290" y="5212346"/>
            <a:ext cx="1044510" cy="965166"/>
          </a:xfrm>
          <a:prstGeom prst="rect">
            <a:avLst/>
          </a:prstGeom>
          <a:noFill/>
          <a:ln w="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365121"/>
            <a:ext cx="1781173" cy="581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0" name="Rounded Rectangle 39"/>
          <p:cNvSpPr/>
          <p:nvPr/>
        </p:nvSpPr>
        <p:spPr>
          <a:xfrm>
            <a:off x="200201" y="4817885"/>
            <a:ext cx="7724600" cy="1676400"/>
          </a:xfrm>
          <a:prstGeom prst="roundRect">
            <a:avLst/>
          </a:prstGeom>
          <a:solidFill>
            <a:schemeClr val="bg1">
              <a:alpha val="72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71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complex circuits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430970"/>
            <a:ext cx="3761902" cy="18573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286000"/>
            <a:ext cx="3761903" cy="244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7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83" y="368105"/>
            <a:ext cx="5501873" cy="4584895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1676400" y="2057400"/>
            <a:ext cx="381000" cy="679352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855" y="3352800"/>
            <a:ext cx="397522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515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Transforming your sketches into reality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12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09600"/>
            <a:ext cx="5944430" cy="4953692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5257800" y="4267200"/>
            <a:ext cx="381000" cy="679352"/>
          </a:xfrm>
          <a:prstGeom prst="straightConnector1">
            <a:avLst/>
          </a:prstGeom>
          <a:ln w="63500" cmpd="sng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11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1280" y="5376135"/>
            <a:ext cx="8041440" cy="719865"/>
          </a:xfrm>
        </p:spPr>
        <p:txBody>
          <a:bodyPr/>
          <a:lstStyle/>
          <a:p>
            <a:r>
              <a:rPr lang="en-US" dirty="0" smtClean="0"/>
              <a:t>Compatibility with other tools </a:t>
            </a:r>
            <a:endParaRPr 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268652">
            <a:off x="2652091" y="826345"/>
            <a:ext cx="3739606" cy="3556952"/>
          </a:xfrm>
          <a:prstGeom prst="rect">
            <a:avLst/>
          </a:prstGeom>
          <a:noFill/>
          <a:ln w="190500">
            <a:solidFill>
              <a:schemeClr val="bg1">
                <a:lumMod val="8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3083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Investigate user responses to moving and rotating UIs</a:t>
            </a:r>
          </a:p>
          <a:p>
            <a:r>
              <a:rPr lang="en-US" sz="2800" dirty="0" smtClean="0"/>
              <a:t>Develop more precise tools for correcting grouping vs. recognition errors</a:t>
            </a:r>
          </a:p>
          <a:p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1882897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 Study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Exploring drawing style adaption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0254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 </a:t>
            </a:r>
            <a:r>
              <a:rPr lang="en-US" dirty="0" smtClean="0"/>
              <a:t>relationship </a:t>
            </a:r>
            <a:r>
              <a:rPr lang="en-US" dirty="0"/>
              <a:t>between how sketches are drawn and how much work recognition has to do. </a:t>
            </a:r>
          </a:p>
          <a:p>
            <a:r>
              <a:rPr lang="en-US" dirty="0" smtClean="0"/>
              <a:t>Could the </a:t>
            </a:r>
            <a:r>
              <a:rPr lang="en-US" b="1" dirty="0" smtClean="0"/>
              <a:t>system</a:t>
            </a:r>
            <a:r>
              <a:rPr lang="en-US" dirty="0"/>
              <a:t> </a:t>
            </a:r>
            <a:r>
              <a:rPr lang="en-US" b="1" dirty="0" smtClean="0"/>
              <a:t>sway users</a:t>
            </a:r>
            <a:r>
              <a:rPr lang="en-US" dirty="0" smtClean="0"/>
              <a:t> 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to </a:t>
            </a:r>
            <a:r>
              <a:rPr lang="en-US" dirty="0"/>
              <a:t>inadvertently </a:t>
            </a:r>
            <a:r>
              <a:rPr lang="en-US" b="1" dirty="0" smtClean="0"/>
              <a:t>draw</a:t>
            </a:r>
            <a:r>
              <a:rPr lang="en-US" dirty="0" smtClean="0"/>
              <a:t> </a:t>
            </a:r>
            <a:r>
              <a:rPr lang="en-US" b="1" dirty="0" smtClean="0"/>
              <a:t>in a certain </a:t>
            </a:r>
            <a:br>
              <a:rPr lang="en-US" b="1" dirty="0" smtClean="0"/>
            </a:br>
            <a:r>
              <a:rPr lang="en-US" b="1" dirty="0" smtClean="0"/>
              <a:t>way</a:t>
            </a:r>
            <a:r>
              <a:rPr lang="en-US" dirty="0" smtClean="0"/>
              <a:t> so recognition wouldn’t </a:t>
            </a:r>
            <a:br>
              <a:rPr lang="en-US" dirty="0" smtClean="0"/>
            </a:br>
            <a:r>
              <a:rPr lang="en-US" dirty="0" smtClean="0"/>
              <a:t>have to work as hard?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3932863"/>
            <a:ext cx="214312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Callout 3"/>
          <p:cNvSpPr/>
          <p:nvPr/>
        </p:nvSpPr>
        <p:spPr>
          <a:xfrm rot="2303671">
            <a:off x="5865480" y="3111512"/>
            <a:ext cx="1916683" cy="164270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No, no! 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A NOR looks like this!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008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Question &amp; Hypothesis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Will users adapt their drawing styles to improve recognition when given certain feedback from the system?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Hypothesis: Users drawing with specific feedback that tells them how their drawing can improve will make more positive drawing style changes, compared to users drawing without that feedback.</a:t>
            </a:r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40927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4343400"/>
            <a:ext cx="7467600" cy="1646325"/>
          </a:xfrm>
        </p:spPr>
        <p:txBody>
          <a:bodyPr/>
          <a:lstStyle/>
          <a:p>
            <a:r>
              <a:rPr lang="en-US" dirty="0" smtClean="0"/>
              <a:t>12 users total</a:t>
            </a:r>
          </a:p>
          <a:p>
            <a:r>
              <a:rPr lang="en-US" dirty="0" smtClean="0"/>
              <a:t>Each user draws and corrects 14 circuits</a:t>
            </a:r>
            <a:endParaRPr lang="en-US" dirty="0"/>
          </a:p>
          <a:p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1542222" y="3657600"/>
            <a:ext cx="298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1: Ghost Gates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782251" y="3644590"/>
            <a:ext cx="2980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2: No Ghost Gates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534" y="1523999"/>
            <a:ext cx="2532053" cy="1881419"/>
          </a:xfrm>
          <a:prstGeom prst="rect">
            <a:avLst/>
          </a:prstGeom>
          <a:ln>
            <a:noFill/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5200" y="1676400"/>
            <a:ext cx="2532054" cy="1881419"/>
          </a:xfrm>
          <a:prstGeom prst="rect">
            <a:avLst/>
          </a:prstGeom>
          <a:ln>
            <a:noFill/>
          </a:ln>
        </p:spPr>
      </p:pic>
      <p:pic>
        <p:nvPicPr>
          <p:cNvPr id="2055" name="Picture 7" descr="C:\Users\Research\AppData\Local\Microsoft\Windows\Temporary Internet Files\Content.IE5\X8W2X6FK\MC900304945[1].wm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9451" y="1835912"/>
            <a:ext cx="1693469" cy="1847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7467600" y="1835912"/>
            <a:ext cx="838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>
                <a:latin typeface="Arial" pitchFamily="34" charset="0"/>
                <a:cs typeface="Arial" pitchFamily="34" charset="0"/>
              </a:rPr>
              <a:t>NAND</a:t>
            </a:r>
            <a:endParaRPr lang="en-US" sz="16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7311487" y="1700389"/>
            <a:ext cx="1076329" cy="609599"/>
          </a:xfrm>
          <a:prstGeom prst="wedgeRoundRectCallout">
            <a:avLst>
              <a:gd name="adj1" fmla="val -159202"/>
              <a:gd name="adj2" fmla="val 96731"/>
              <a:gd name="adj3" fmla="val 16667"/>
            </a:avLst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251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C 0.00503 0.00093 0.00989 0.00162 0.01475 0.0037 C 0.0368 0.00301 0.04809 0.00278 0.06666 -0.00116 C 0.07152 -0.00347 0.07465 -0.00833 0.07864 -0.01227 C 0.08263 -0.0162 0.09566 -0.025 0.09913 -0.02708 C 0.10694 -0.03148 0.10225 -0.02847 0.11302 -0.03704 C 0.1177 -0.04074 0.11666 -0.03866 0.12135 -0.04074 C 0.12795 -0.04375 0.13385 -0.04815 0.13975 -0.05301 C 0.14496 -0.06319 0.13819 -0.05162 0.14444 -0.0581 C 0.15347 -0.06759 0.14652 -0.06412 0.15277 -0.06667 C 0.15399 -0.07153 0.15625 -0.07477 0.15833 -0.07893 C 0.15937 -0.08356 0.16145 -0.08704 0.16302 -0.09143 C 0.16493 -0.10255 0.16336 -0.09838 0.16666 -0.10486 C 0.16857 -0.11319 0.17031 -0.1213 0.17222 -0.12963 C 0.17326 -0.15393 0.17274 -0.17639 0.16857 -0.2 C 0.16736 -0.20671 0.16371 -0.21643 0.16111 -0.22222 C 0.15972 -0.22523 0.15642 -0.23102 0.15642 -0.23102 C 0.15538 -0.23518 0.15312 -0.23842 0.15086 -0.2419 C 0.1375 -0.26204 0.12725 -0.26389 0.10833 -0.26782 C 0.09444 -0.27477 0.07916 -0.26944 0.06475 -0.26667 C 0.046 -0.26319 0.02777 -0.25764 0.0092 -0.25301 C 0.00538 -0.24907 0.00225 -0.24907 -0.00209 -0.24699 C -0.00712 -0.24444 -0.01146 -0.24097 -0.01667 -0.23958 C -0.02032 -0.23773 -0.02327 -0.23495 -0.02691 -0.23333 C -0.03091 -0.22986 -0.03507 -0.22662 -0.03976 -0.22477 C -0.04306 -0.22176 -0.04671 -0.21782 -0.05 -0.21481 C -0.05504 -0.21042 -0.06337 -0.2081 -0.06858 -0.20509 C -0.07014 -0.20393 -0.07153 -0.20208 -0.07309 -0.20116 C -0.07882 -0.19815 -0.08577 -0.19745 -0.09167 -0.19537 C -0.09896 -0.19236 -0.10556 -0.18912 -0.11303 -0.18773 C -0.11875 -0.18495 -0.12535 -0.18495 -0.13143 -0.18403 C -0.14219 -0.18449 -0.15313 -0.18426 -0.16389 -0.18518 C -0.17622 -0.18634 -0.18768 -0.19537 -0.19914 -0.2 C -0.20191 -0.20278 -0.20487 -0.20324 -0.20747 -0.20625 C -0.21112 -0.21018 -0.21407 -0.21435 -0.21858 -0.21597 C -0.2198 -0.21759 -0.22084 -0.21967 -0.22223 -0.22106 C -0.22396 -0.22292 -0.22778 -0.22592 -0.22778 -0.22592 C -0.23108 -0.23217 -0.23403 -0.23773 -0.23698 -0.24444 C -0.23872 -0.25231 -0.23993 -0.26018 -0.24167 -0.26782 C -0.24115 -0.27917 -0.2415 -0.29028 -0.23889 -0.30116 C -0.23803 -0.31157 -0.23664 -0.32199 -0.23247 -0.33079 C -0.23143 -0.33565 -0.23091 -0.33912 -0.22865 -0.34329 C -0.22726 -0.34954 -0.22292 -0.35162 -0.21945 -0.35555 C -0.21164 -0.36412 -0.20469 -0.37454 -0.19445 -0.37778 C -0.18716 -0.38449 -0.17848 -0.38819 -0.17032 -0.39259 C -0.16303 -0.40231 -0.17223 -0.3912 -0.16389 -0.39745 C -0.15903 -0.40092 -0.15556 -0.40625 -0.15087 -0.40995 C -0.14896 -0.4118 -0.14723 -0.41319 -0.14532 -0.41481 C -0.14445 -0.41574 -0.14254 -0.41759 -0.14254 -0.41759 C -0.14028 -0.42245 -0.13803 -0.42153 -0.13525 -0.42592 C -0.13195 -0.43102 -0.12084 -0.44977 -0.11667 -0.45324 C -0.11407 -0.45787 -0.11112 -0.46319 -0.10747 -0.46667 C -0.10556 -0.47338 -0.10278 -0.47778 -0.09914 -0.48264 C -0.09809 -0.48796 -0.09671 -0.4919 -0.09445 -0.4963 C -0.09289 -0.50324 -0.09115 -0.51018 -0.08976 -0.51736 C -0.09063 -0.53704 -0.09098 -0.56088 -0.10747 -0.56782 C -0.1158 -0.57592 -0.125 -0.58333 -0.13525 -0.58634 C -0.1408 -0.59167 -0.14723 -0.59305 -0.15365 -0.59514 C -0.16285 -0.59792 -0.17153 -0.60347 -0.18056 -0.60625 C -0.18872 -0.6088 -0.19723 -0.61018 -0.20556 -0.61111 C -0.2198 -0.61713 -0.23403 -0.62222 -0.24809 -0.62847 C -0.25348 -0.63079 -0.25903 -0.63217 -0.26389 -0.63588 C -0.26702 -0.63819 -0.26598 -0.63819 -0.26945 -0.63958 C -0.27066 -0.64005 -0.27309 -0.64074 -0.27309 -0.64074 " pathEditMode="relative" ptsTypes="fffffffffffffffffffffffffffffffffffffffffffffffffffffffffffffffA">
                                      <p:cBhvr>
                                        <p:cTn id="6" dur="425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4250"/>
                            </p:stCondLst>
                            <p:childTnLst>
                              <p:par>
                                <p:cTn id="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306" y="304800"/>
            <a:ext cx="7402775" cy="594360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0" y="2038350"/>
            <a:ext cx="7467600" cy="395128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715000" y="517330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1: Ghost Gates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480397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Gate Drawings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165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52400"/>
            <a:ext cx="6055320" cy="6477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15000" y="5173304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Condition 2: No Ghost Gates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4803972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Gate Drawings Over 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686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Measurement: correct recognition rate (the percent of the total gates that were recognized correctly by the system) for each sketch.</a:t>
            </a:r>
          </a:p>
          <a:p>
            <a:endParaRPr lang="en-US" dirty="0"/>
          </a:p>
        </p:txBody>
      </p:sp>
      <p:graphicFrame>
        <p:nvGraphicFramePr>
          <p:cNvPr id="9" name="Picture Placeholder 8"/>
          <p:cNvGraphicFramePr>
            <a:graphicFrameLocks noGrp="1"/>
          </p:cNvGraphicFramePr>
          <p:nvPr>
            <p:ph type="pic" idx="1"/>
            <p:extLst>
              <p:ext uri="{D42A27DB-BD31-4B8C-83A1-F6EECF244321}">
                <p14:modId xmlns:p14="http://schemas.microsoft.com/office/powerpoint/2010/main" val="71079054"/>
              </p:ext>
            </p:extLst>
          </p:nvPr>
        </p:nvGraphicFramePr>
        <p:xfrm>
          <a:off x="838200" y="381000"/>
          <a:ext cx="7162799" cy="4267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88907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Recognition: Five Steps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819400"/>
            <a:ext cx="7467600" cy="3170325"/>
          </a:xfrm>
        </p:spPr>
        <p:txBody>
          <a:bodyPr/>
          <a:lstStyle/>
          <a:p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689579300"/>
              </p:ext>
            </p:extLst>
          </p:nvPr>
        </p:nvGraphicFramePr>
        <p:xfrm>
          <a:off x="228600" y="1524000"/>
          <a:ext cx="86106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4267200"/>
            <a:ext cx="4057650" cy="2305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55043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were our results insignificant?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Long study, got lazy</a:t>
            </a:r>
          </a:p>
          <a:p>
            <a:r>
              <a:rPr lang="en-US" dirty="0" smtClean="0"/>
              <a:t>Thought the recognition wasn’t improving when they tried to improve their drawings</a:t>
            </a:r>
          </a:p>
          <a:p>
            <a:r>
              <a:rPr lang="en-US" dirty="0" smtClean="0"/>
              <a:t>Orientation and proportions of gates</a:t>
            </a:r>
          </a:p>
          <a:p>
            <a:r>
              <a:rPr lang="en-US" dirty="0" smtClean="0"/>
              <a:t>Never explicitly told users that the ghost gates mirrored what recognizers want</a:t>
            </a:r>
          </a:p>
          <a:p>
            <a:r>
              <a:rPr lang="en-US" dirty="0" err="1" smtClean="0"/>
              <a:t>Mudders</a:t>
            </a:r>
            <a:r>
              <a:rPr lang="en-US" dirty="0" smtClean="0"/>
              <a:t> (or people in general…) are stubborn!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553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News        </a:t>
            </a:r>
            <a:r>
              <a:rPr lang="en-US" dirty="0" smtClean="0">
                <a:solidFill>
                  <a:schemeClr val="bg2"/>
                </a:solidFill>
              </a:rPr>
              <a:t>.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One significant result from the interview!</a:t>
            </a:r>
          </a:p>
          <a:p>
            <a:endParaRPr lang="en-US" dirty="0" smtClean="0"/>
          </a:p>
          <a:p>
            <a:r>
              <a:rPr lang="en-US" dirty="0" smtClean="0"/>
              <a:t>Real user quotes: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This is so much better than </a:t>
            </a:r>
            <a:r>
              <a:rPr lang="en-US" dirty="0" err="1"/>
              <a:t>LogiSim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/>
              <a:t>“I</a:t>
            </a:r>
            <a:r>
              <a:rPr lang="en-US" dirty="0"/>
              <a:t> appreciate that much more than </a:t>
            </a:r>
            <a:r>
              <a:rPr lang="en-US" dirty="0" err="1" smtClean="0"/>
              <a:t>LogiSim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/>
              <a:t>“This </a:t>
            </a:r>
            <a:r>
              <a:rPr lang="en-US" dirty="0"/>
              <a:t>is kind of </a:t>
            </a:r>
            <a:r>
              <a:rPr lang="en-US" dirty="0" smtClean="0"/>
              <a:t>fun.”</a:t>
            </a:r>
            <a:endParaRPr lang="en-US" dirty="0"/>
          </a:p>
        </p:txBody>
      </p:sp>
      <p:pic>
        <p:nvPicPr>
          <p:cNvPr id="2051" name="Picture 3" descr="C:\Users\Research\AppData\Local\Microsoft\Windows\Temporary Internet Files\Content.IE5\YT24RHRS\MC900078789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199" y="228600"/>
            <a:ext cx="1566407" cy="1854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7706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Carry out more user studies under different conditions (e.g. use the practice window)</a:t>
            </a:r>
          </a:p>
          <a:p>
            <a:endParaRPr lang="en-US" dirty="0" smtClean="0"/>
          </a:p>
          <a:p>
            <a:r>
              <a:rPr lang="en-US" dirty="0" smtClean="0"/>
              <a:t>Use the adaptive image recognizer</a:t>
            </a:r>
          </a:p>
          <a:p>
            <a:endParaRPr lang="en-US" dirty="0" smtClean="0"/>
          </a:p>
          <a:p>
            <a:r>
              <a:rPr lang="en-US" dirty="0" smtClean="0"/>
              <a:t>Change how ghost gates scale but still reflect recognition</a:t>
            </a:r>
            <a:endParaRPr lang="en-US" dirty="0"/>
          </a:p>
        </p:txBody>
      </p:sp>
      <p:pic>
        <p:nvPicPr>
          <p:cNvPr id="1027" name="Picture 3" descr="C:\Users\Research\AppData\Local\Microsoft\Windows\Temporary Internet Files\Content.IE5\YT24RHRS\MC900297429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4164">
            <a:off x="6491383" y="270664"/>
            <a:ext cx="2027558" cy="2279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C:\Users\Research\AppData\Local\Microsoft\Windows\Temporary Internet Files\Content.IE5\YT24RHRS\MC900297429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155836" flipH="1">
            <a:off x="922211" y="-1249"/>
            <a:ext cx="1703096" cy="191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851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We’d like to thank our research advisor, </a:t>
            </a:r>
            <a:r>
              <a:rPr lang="en-US" dirty="0" smtClean="0"/>
              <a:t>Professor </a:t>
            </a:r>
            <a:r>
              <a:rPr lang="en-US" dirty="0"/>
              <a:t>Christine Alvarado, all the students who have worked on this project in the past, and </a:t>
            </a:r>
            <a:r>
              <a:rPr lang="en-US" dirty="0" smtClean="0"/>
              <a:t>the students </a:t>
            </a:r>
            <a:r>
              <a:rPr lang="en-US" dirty="0"/>
              <a:t>who participated in the user studies.  </a:t>
            </a:r>
          </a:p>
          <a:p>
            <a:r>
              <a:rPr lang="en-US" dirty="0"/>
              <a:t>This work is supported in part by an NSF CAREER award (IIS-0546809).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778650"/>
            <a:ext cx="1042987" cy="1054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9562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219200"/>
            <a:ext cx="4468813" cy="3717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2487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Recognition: Step One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3200400"/>
            <a:ext cx="7467600" cy="2789325"/>
          </a:xfrm>
        </p:spPr>
        <p:txBody>
          <a:bodyPr/>
          <a:lstStyle/>
          <a:p>
            <a:r>
              <a:rPr lang="en-US" dirty="0" smtClean="0"/>
              <a:t>Stroke: Stylus-down to Stylus-up</a:t>
            </a:r>
          </a:p>
          <a:p>
            <a:r>
              <a:rPr lang="en-US" dirty="0" smtClean="0"/>
              <a:t>Wire, Label, or Gate?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666251921"/>
              </p:ext>
            </p:extLst>
          </p:nvPr>
        </p:nvGraphicFramePr>
        <p:xfrm>
          <a:off x="228600" y="1524000"/>
          <a:ext cx="86106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14800"/>
            <a:ext cx="4191000" cy="241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1512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Recognition: Step Two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819400"/>
            <a:ext cx="7467600" cy="3170325"/>
          </a:xfrm>
        </p:spPr>
        <p:txBody>
          <a:bodyPr/>
          <a:lstStyle/>
          <a:p>
            <a:r>
              <a:rPr lang="en-US" dirty="0" smtClean="0"/>
              <a:t>Groups individual strokes into shapes</a:t>
            </a:r>
          </a:p>
          <a:p>
            <a:r>
              <a:rPr lang="en-US" dirty="0" smtClean="0"/>
              <a:t>Considers each pair of strokes for each classification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652217256"/>
              </p:ext>
            </p:extLst>
          </p:nvPr>
        </p:nvGraphicFramePr>
        <p:xfrm>
          <a:off x="228600" y="1524000"/>
          <a:ext cx="86106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4114800"/>
            <a:ext cx="4219575" cy="2457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63989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Recognition: Step Three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819400"/>
            <a:ext cx="7467600" cy="3170325"/>
          </a:xfrm>
        </p:spPr>
        <p:txBody>
          <a:bodyPr/>
          <a:lstStyle/>
          <a:p>
            <a:r>
              <a:rPr lang="en-US" dirty="0" smtClean="0"/>
              <a:t>Three separate recognizers</a:t>
            </a:r>
          </a:p>
          <a:p>
            <a:pPr lvl="1"/>
            <a:r>
              <a:rPr lang="en-US" dirty="0" smtClean="0"/>
              <a:t>Wire recognizer</a:t>
            </a:r>
          </a:p>
          <a:p>
            <a:pPr lvl="1"/>
            <a:r>
              <a:rPr lang="en-US" dirty="0" smtClean="0"/>
              <a:t>Text recognizer</a:t>
            </a:r>
          </a:p>
          <a:p>
            <a:pPr lvl="1"/>
            <a:r>
              <a:rPr lang="en-US" dirty="0" smtClean="0"/>
              <a:t>Gate recognizer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2849582955"/>
              </p:ext>
            </p:extLst>
          </p:nvPr>
        </p:nvGraphicFramePr>
        <p:xfrm>
          <a:off x="228600" y="1524000"/>
          <a:ext cx="86106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114800"/>
            <a:ext cx="4276725" cy="2438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3521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3962400"/>
            <a:ext cx="4286250" cy="260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" name="Title 3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Recognition: Step Four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2819400"/>
            <a:ext cx="7467600" cy="3170325"/>
          </a:xfrm>
        </p:spPr>
        <p:txBody>
          <a:bodyPr/>
          <a:lstStyle/>
          <a:p>
            <a:r>
              <a:rPr lang="en-US" dirty="0" smtClean="0"/>
              <a:t>Connects recognized shapes into a circuit</a:t>
            </a:r>
          </a:p>
          <a:p>
            <a:pPr lvl="1"/>
            <a:r>
              <a:rPr lang="en-US" dirty="0" smtClean="0"/>
              <a:t>Labels to wires</a:t>
            </a:r>
          </a:p>
          <a:p>
            <a:pPr lvl="1"/>
            <a:r>
              <a:rPr lang="en-US" dirty="0" smtClean="0"/>
              <a:t>Gates to wires</a:t>
            </a:r>
          </a:p>
          <a:p>
            <a:pPr lvl="1"/>
            <a:r>
              <a:rPr lang="en-US" dirty="0" smtClean="0"/>
              <a:t>Wires to wires</a:t>
            </a:r>
            <a:endParaRPr lang="en-US" dirty="0"/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3396517979"/>
              </p:ext>
            </p:extLst>
          </p:nvPr>
        </p:nvGraphicFramePr>
        <p:xfrm>
          <a:off x="228600" y="1524000"/>
          <a:ext cx="86106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/>
              <p14:cNvContentPartPr/>
              <p14:nvPr/>
            </p14:nvContentPartPr>
            <p14:xfrm>
              <a:off x="7248608" y="5037008"/>
              <a:ext cx="1440" cy="17640"/>
            </p14:xfrm>
          </p:contentPart>
        </mc:Choice>
        <mc:Fallback xmlns="">
          <p:pic>
            <p:nvPicPr>
              <p:cNvPr id="10" name="Ink 9"/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7189208" y="4930088"/>
                <a:ext cx="119880" cy="23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1" name="Ink 10"/>
              <p14:cNvContentPartPr/>
              <p14:nvPr/>
            </p14:nvContentPartPr>
            <p14:xfrm>
              <a:off x="7311248" y="5216648"/>
              <a:ext cx="0" cy="0"/>
            </p14:xfrm>
          </p:contentPart>
        </mc:Choice>
        <mc:Fallback xmlns="">
          <p:pic>
            <p:nvPicPr>
              <p:cNvPr id="11" name="Ink 10"/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0" y="0"/>
                <a:ext cx="0" cy="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2" name="Ink 11"/>
              <p14:cNvContentPartPr/>
              <p14:nvPr/>
            </p14:nvContentPartPr>
            <p14:xfrm>
              <a:off x="7279568" y="5209808"/>
              <a:ext cx="59040" cy="7200"/>
            </p14:xfrm>
          </p:contentPart>
        </mc:Choice>
        <mc:Fallback xmlns="">
          <p:pic>
            <p:nvPicPr>
              <p:cNvPr id="12" name="Ink 11"/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229528" y="5105768"/>
                <a:ext cx="1515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4" name="Ink 13"/>
              <p14:cNvContentPartPr/>
              <p14:nvPr/>
            </p14:nvContentPartPr>
            <p14:xfrm>
              <a:off x="6593408" y="5928008"/>
              <a:ext cx="21240" cy="4320"/>
            </p14:xfrm>
          </p:contentPart>
        </mc:Choice>
        <mc:Fallback xmlns="">
          <p:pic>
            <p:nvPicPr>
              <p:cNvPr id="14" name="Ink 13"/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555968" y="5845208"/>
                <a:ext cx="96120" cy="168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15" name="Ink 14"/>
              <p14:cNvContentPartPr/>
              <p14:nvPr/>
            </p14:nvContentPartPr>
            <p14:xfrm>
              <a:off x="6558128" y="4562168"/>
              <a:ext cx="27360" cy="8640"/>
            </p14:xfrm>
          </p:contentPart>
        </mc:Choice>
        <mc:Fallback xmlns="">
          <p:pic>
            <p:nvPicPr>
              <p:cNvPr id="15" name="Ink 14"/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6522128" y="4475768"/>
                <a:ext cx="10476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16" name="Ink 15"/>
              <p14:cNvContentPartPr/>
              <p14:nvPr/>
            </p14:nvContentPartPr>
            <p14:xfrm>
              <a:off x="5692328" y="4472168"/>
              <a:ext cx="74520" cy="29160"/>
            </p14:xfrm>
          </p:contentPart>
        </mc:Choice>
        <mc:Fallback xmlns="">
          <p:pic>
            <p:nvPicPr>
              <p:cNvPr id="16" name="Ink 15"/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5654888" y="4383248"/>
                <a:ext cx="154440" cy="19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1">
            <p14:nvContentPartPr>
              <p14:cNvPr id="17" name="Ink 16"/>
              <p14:cNvContentPartPr/>
              <p14:nvPr/>
            </p14:nvContentPartPr>
            <p14:xfrm>
              <a:off x="5697368" y="4672328"/>
              <a:ext cx="61920" cy="14760"/>
            </p14:xfrm>
          </p:contentPart>
        </mc:Choice>
        <mc:Fallback xmlns="">
          <p:pic>
            <p:nvPicPr>
              <p:cNvPr id="17" name="Ink 16"/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662088" y="4584848"/>
                <a:ext cx="138960" cy="191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3">
            <p14:nvContentPartPr>
              <p14:cNvPr id="18" name="Ink 17"/>
              <p14:cNvContentPartPr/>
              <p14:nvPr/>
            </p14:nvContentPartPr>
            <p14:xfrm>
              <a:off x="5836695" y="5938448"/>
              <a:ext cx="86400" cy="10440"/>
            </p14:xfrm>
          </p:contentPart>
        </mc:Choice>
        <mc:Fallback xmlns="">
          <p:pic>
            <p:nvPicPr>
              <p:cNvPr id="18" name="Ink 17"/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786655" y="5825408"/>
                <a:ext cx="185040" cy="234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5">
            <p14:nvContentPartPr>
              <p14:cNvPr id="19" name="Ink 18"/>
              <p14:cNvContentPartPr/>
              <p14:nvPr/>
            </p14:nvContentPartPr>
            <p14:xfrm>
              <a:off x="4953255" y="4282088"/>
              <a:ext cx="83880" cy="25920"/>
            </p14:xfrm>
          </p:contentPart>
        </mc:Choice>
        <mc:Fallback xmlns="">
          <p:pic>
            <p:nvPicPr>
              <p:cNvPr id="19" name="Ink 18"/>
              <p:cNvPicPr/>
              <p:nvPr/>
            </p:nvPicPr>
            <p:blipFill>
              <a:blip r:embed="rId26"/>
              <a:stretch>
                <a:fillRect/>
              </a:stretch>
            </p:blipFill>
            <p:spPr>
              <a:xfrm>
                <a:off x="4926975" y="4205048"/>
                <a:ext cx="1422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7">
            <p14:nvContentPartPr>
              <p14:cNvPr id="20" name="Ink 19"/>
              <p14:cNvContentPartPr/>
              <p14:nvPr/>
            </p14:nvContentPartPr>
            <p14:xfrm>
              <a:off x="4988175" y="5004248"/>
              <a:ext cx="77040" cy="15840"/>
            </p14:xfrm>
          </p:contentPart>
        </mc:Choice>
        <mc:Fallback xmlns="">
          <p:pic>
            <p:nvPicPr>
              <p:cNvPr id="20" name="Ink 19"/>
              <p:cNvPicPr/>
              <p:nvPr/>
            </p:nvPicPr>
            <p:blipFill>
              <a:blip r:embed="rId28"/>
              <a:stretch>
                <a:fillRect/>
              </a:stretch>
            </p:blipFill>
            <p:spPr>
              <a:xfrm>
                <a:off x="4950375" y="4911368"/>
                <a:ext cx="14220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9">
            <p14:nvContentPartPr>
              <p14:cNvPr id="21" name="Ink 20"/>
              <p14:cNvContentPartPr/>
              <p14:nvPr/>
            </p14:nvContentPartPr>
            <p14:xfrm>
              <a:off x="5064135" y="6037808"/>
              <a:ext cx="97200" cy="19440"/>
            </p14:xfrm>
          </p:contentPart>
        </mc:Choice>
        <mc:Fallback xmlns="">
          <p:pic>
            <p:nvPicPr>
              <p:cNvPr id="21" name="Ink 20"/>
              <p:cNvPicPr/>
              <p:nvPr/>
            </p:nvPicPr>
            <p:blipFill>
              <a:blip r:embed="rId30"/>
              <a:stretch>
                <a:fillRect/>
              </a:stretch>
            </p:blipFill>
            <p:spPr>
              <a:xfrm>
                <a:off x="5021655" y="5940968"/>
                <a:ext cx="17280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1">
            <p14:nvContentPartPr>
              <p14:cNvPr id="22" name="Ink 21"/>
              <p14:cNvContentPartPr/>
              <p14:nvPr/>
            </p14:nvContentPartPr>
            <p14:xfrm>
              <a:off x="7730955" y="5079128"/>
              <a:ext cx="68400" cy="23040"/>
            </p14:xfrm>
          </p:contentPart>
        </mc:Choice>
        <mc:Fallback xmlns="">
          <p:pic>
            <p:nvPicPr>
              <p:cNvPr id="22" name="Ink 21"/>
              <p:cNvPicPr/>
              <p:nvPr/>
            </p:nvPicPr>
            <p:blipFill>
              <a:blip r:embed="rId32"/>
              <a:stretch>
                <a:fillRect/>
              </a:stretch>
            </p:blipFill>
            <p:spPr>
              <a:xfrm>
                <a:off x="7710795" y="5002808"/>
                <a:ext cx="122400" cy="176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3">
            <p14:nvContentPartPr>
              <p14:cNvPr id="23" name="Ink 22"/>
              <p14:cNvContentPartPr/>
              <p14:nvPr/>
            </p14:nvContentPartPr>
            <p14:xfrm>
              <a:off x="8239635" y="5035208"/>
              <a:ext cx="72720" cy="21600"/>
            </p14:xfrm>
          </p:contentPart>
        </mc:Choice>
        <mc:Fallback xmlns="">
          <p:pic>
            <p:nvPicPr>
              <p:cNvPr id="23" name="Ink 22"/>
              <p:cNvPicPr/>
              <p:nvPr/>
            </p:nvPicPr>
            <p:blipFill>
              <a:blip r:embed="rId34"/>
              <a:stretch>
                <a:fillRect/>
              </a:stretch>
            </p:blipFill>
            <p:spPr>
              <a:xfrm>
                <a:off x="8201115" y="4946648"/>
                <a:ext cx="147240" cy="198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225004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ketchbook">
  <a:themeElements>
    <a:clrScheme name="Sketchbook">
      <a:dk1>
        <a:sysClr val="windowText" lastClr="000000"/>
      </a:dk1>
      <a:lt1>
        <a:sysClr val="window" lastClr="FFFFFF"/>
      </a:lt1>
      <a:dk2>
        <a:srgbClr val="4C1304"/>
      </a:dk2>
      <a:lt2>
        <a:srgbClr val="FFFEE6"/>
      </a:lt2>
      <a:accent1>
        <a:srgbClr val="A63212"/>
      </a:accent1>
      <a:accent2>
        <a:srgbClr val="E68230"/>
      </a:accent2>
      <a:accent3>
        <a:srgbClr val="9BB05E"/>
      </a:accent3>
      <a:accent4>
        <a:srgbClr val="6B9BC7"/>
      </a:accent4>
      <a:accent5>
        <a:srgbClr val="4E66B2"/>
      </a:accent5>
      <a:accent6>
        <a:srgbClr val="8976AC"/>
      </a:accent6>
      <a:hlink>
        <a:srgbClr val="942408"/>
      </a:hlink>
      <a:folHlink>
        <a:srgbClr val="B34F17"/>
      </a:folHlink>
    </a:clrScheme>
    <a:fontScheme name="Sketchbook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HG明朝B"/>
        <a:font script="Hang" typeface="맑은 고딕"/>
        <a:font script="Hans" typeface="黑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Sketchbook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alpha val="94000"/>
                <a:satMod val="120000"/>
                <a:lumMod val="110000"/>
              </a:schemeClr>
            </a:gs>
            <a:gs pos="100000">
              <a:schemeClr val="phClr">
                <a:tint val="80000"/>
                <a:shade val="100000"/>
                <a:satMod val="140000"/>
                <a:lumMod val="12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100000"/>
                <a:shade val="100000"/>
                <a:satMod val="100000"/>
                <a:lumMod val="90000"/>
              </a:schemeClr>
            </a:gs>
            <a:gs pos="100000">
              <a:schemeClr val="phClr">
                <a:tint val="95000"/>
                <a:shade val="100000"/>
                <a:satMod val="110000"/>
                <a:lumMod val="105000"/>
              </a:schemeClr>
            </a:gs>
          </a:gsLst>
          <a:path path="circle">
            <a:fillToRect l="40000" t="100000" r="4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rotWithShape="0">
              <a:srgbClr val="000000">
                <a:alpha val="37000"/>
              </a:srgbClr>
            </a:outerShdw>
          </a:effectLst>
        </a:effectStyle>
        <a:effectStyle>
          <a:effectLst>
            <a:outerShdw blurRad="50800" dist="25400" dir="5040000" rotWithShape="0">
              <a:srgbClr val="000000">
                <a:alpha val="44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dkEdge">
            <a:bevelT w="38100" h="25400" prst="coolSlant"/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55000"/>
                <a:lumMod val="90000"/>
              </a:schemeClr>
              <a:schemeClr val="phClr">
                <a:tint val="92000"/>
                <a:satMod val="120000"/>
                <a:lumMod val="103000"/>
              </a:schemeClr>
            </a:duotone>
          </a:blip>
          <a:stretch/>
        </a:blipFill>
        <a:blipFill rotWithShape="1">
          <a:blip xmlns:r="http://schemas.openxmlformats.org/officeDocument/2006/relationships" r:embed="rId2">
            <a:duotone>
              <a:schemeClr val="phClr">
                <a:shade val="96000"/>
              </a:schemeClr>
              <a:schemeClr val="phClr">
                <a:tint val="98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Sketchbook</Template>
  <TotalTime>2716</TotalTime>
  <Words>1665</Words>
  <Application>Microsoft Office PowerPoint</Application>
  <PresentationFormat>On-screen Show (4:3)</PresentationFormat>
  <Paragraphs>311</Paragraphs>
  <Slides>54</Slides>
  <Notes>25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Sketchbook</vt:lpstr>
      <vt:lpstr>LogiSketch</vt:lpstr>
      <vt:lpstr>LogiSketch Video</vt:lpstr>
      <vt:lpstr>LogiSketch</vt:lpstr>
      <vt:lpstr>Recognition</vt:lpstr>
      <vt:lpstr>Recognition: Five Steps</vt:lpstr>
      <vt:lpstr>Recognition: Step One</vt:lpstr>
      <vt:lpstr>Recognition: Step Two</vt:lpstr>
      <vt:lpstr>Recognition: Step Three</vt:lpstr>
      <vt:lpstr>Recognition: Step Four</vt:lpstr>
      <vt:lpstr>Recognition: Step Five</vt:lpstr>
      <vt:lpstr>Shape Recognition: Old Model</vt:lpstr>
      <vt:lpstr>Image Recognition</vt:lpstr>
      <vt:lpstr>Our Image Recognizer</vt:lpstr>
      <vt:lpstr>PowerPoint Presentation</vt:lpstr>
      <vt:lpstr>Actual Drawings from Actual Users</vt:lpstr>
      <vt:lpstr>Adaptive Recognizer</vt:lpstr>
      <vt:lpstr>PowerPoint Presentation</vt:lpstr>
      <vt:lpstr>User Adaptation Improves Recognition</vt:lpstr>
      <vt:lpstr>Template “Phase-Out”</vt:lpstr>
      <vt:lpstr>Nobody’s (Recognizer is) Perfect</vt:lpstr>
      <vt:lpstr>Shape Refinement</vt:lpstr>
      <vt:lpstr>PowerPoint Presentation</vt:lpstr>
      <vt:lpstr>Results</vt:lpstr>
      <vt:lpstr>Limitations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User Interface</vt:lpstr>
      <vt:lpstr>Initial User Study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complex circuits</vt:lpstr>
      <vt:lpstr>PowerPoint Presentation</vt:lpstr>
      <vt:lpstr>PowerPoint Presentation</vt:lpstr>
      <vt:lpstr>Compatibility with other tools </vt:lpstr>
      <vt:lpstr>Future Work</vt:lpstr>
      <vt:lpstr>User Study</vt:lpstr>
      <vt:lpstr>Background</vt:lpstr>
      <vt:lpstr>Research Question &amp; Hypothesis</vt:lpstr>
      <vt:lpstr>Procedure</vt:lpstr>
      <vt:lpstr>PowerPoint Presentation</vt:lpstr>
      <vt:lpstr>PowerPoint Presentation</vt:lpstr>
      <vt:lpstr>Results</vt:lpstr>
      <vt:lpstr>Why were our results insignificant?</vt:lpstr>
      <vt:lpstr>Good News        .</vt:lpstr>
      <vt:lpstr>Future Work</vt:lpstr>
      <vt:lpstr>Acknowledgements</vt:lpstr>
      <vt:lpstr>PowerPoint Presentation</vt:lpstr>
    </vt:vector>
  </TitlesOfParts>
  <Company>Harvey Mudd College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LogiSketch</dc:title>
  <dc:creator>Research</dc:creator>
  <cp:lastModifiedBy>Research</cp:lastModifiedBy>
  <cp:revision>203</cp:revision>
  <dcterms:created xsi:type="dcterms:W3CDTF">2011-07-22T18:09:47Z</dcterms:created>
  <dcterms:modified xsi:type="dcterms:W3CDTF">2011-11-04T19:40:34Z</dcterms:modified>
</cp:coreProperties>
</file>